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353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400" r:id="rId13"/>
    <p:sldId id="401" r:id="rId14"/>
    <p:sldId id="399" r:id="rId15"/>
  </p:sldIdLst>
  <p:sldSz cx="9144000" cy="6858000" type="screen4x3"/>
  <p:notesSz cx="6797675" cy="992822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duction to the GeoExplorer 6000 series" id="{74F906F3-1532-4565-B69E-75E4EA3A49A2}">
          <p14:sldIdLst>
            <p14:sldId id="353"/>
            <p14:sldId id="392"/>
            <p14:sldId id="393"/>
            <p14:sldId id="394"/>
            <p14:sldId id="395"/>
            <p14:sldId id="396"/>
            <p14:sldId id="397"/>
            <p14:sldId id="398"/>
            <p14:sldId id="400"/>
            <p14:sldId id="401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2C0"/>
    <a:srgbClr val="7994C1"/>
    <a:srgbClr val="DDDDDD"/>
    <a:srgbClr val="EAEAEA"/>
    <a:srgbClr val="003760"/>
    <a:srgbClr val="FCEDEA"/>
    <a:srgbClr val="F5F5F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9923" autoAdjust="0"/>
    <p:restoredTop sz="84236" autoAdjust="0"/>
  </p:normalViewPr>
  <p:slideViewPr>
    <p:cSldViewPr snapToGrid="0" snapToObjects="1">
      <p:cViewPr>
        <p:scale>
          <a:sx n="59" d="100"/>
          <a:sy n="59" d="100"/>
        </p:scale>
        <p:origin x="-44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79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541AAD-FBDC-4D66-904F-06F5585D0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7F0EB1-4730-493C-B056-B441B51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D2FDC-9646-4C5C-98ED-E093806D337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Trimble</a:t>
            </a:r>
            <a:r>
              <a:rPr lang="en-US" baseline="0" dirty="0" smtClean="0"/>
              <a:t> is working on an </a:t>
            </a:r>
            <a:r>
              <a:rPr lang="en-US" baseline="0" smtClean="0"/>
              <a:t>enterprise solution……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Trimble</a:t>
            </a:r>
            <a:r>
              <a:rPr lang="en-US" baseline="0" dirty="0" smtClean="0"/>
              <a:t> is working on an </a:t>
            </a:r>
            <a:r>
              <a:rPr lang="en-US" baseline="0" smtClean="0"/>
              <a:t>enterprise solution……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Trimble</a:t>
            </a:r>
            <a:r>
              <a:rPr lang="en-US" baseline="0" dirty="0" smtClean="0"/>
              <a:t> is working on an enterprise solution……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Trimble</a:t>
            </a:r>
            <a:r>
              <a:rPr lang="en-US" baseline="0" dirty="0" smtClean="0"/>
              <a:t> is working on an </a:t>
            </a:r>
            <a:r>
              <a:rPr lang="en-US" baseline="0" smtClean="0"/>
              <a:t>enterprise solution……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Trimble</a:t>
            </a:r>
            <a:r>
              <a:rPr lang="en-US" baseline="0" dirty="0" smtClean="0"/>
              <a:t> is working on an </a:t>
            </a:r>
            <a:r>
              <a:rPr lang="en-US" baseline="0" smtClean="0"/>
              <a:t>enterprise solution……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7C48-22FF-4FB6-9E80-941468EB9CC5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Trimble</a:t>
            </a:r>
            <a:r>
              <a:rPr lang="en-US" baseline="0" dirty="0" smtClean="0"/>
              <a:t> is working on an </a:t>
            </a:r>
            <a:r>
              <a:rPr lang="en-US" baseline="0" smtClean="0"/>
              <a:t>enterprise solution……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X:\MGIS\NEMO\Special Graphic\Signature Graphics\Low_Res\GeoXH_Road Signature Graphic Duo Whole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0"/>
            <a:ext cx="9144000" cy="29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951288" y="5907088"/>
            <a:ext cx="1255713" cy="301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NZ" sz="3200"/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0" y="2968635"/>
            <a:ext cx="9158288" cy="47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aseline="-25000"/>
          </a:p>
        </p:txBody>
      </p:sp>
      <p:sp>
        <p:nvSpPr>
          <p:cNvPr id="5324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801972" y="3200479"/>
            <a:ext cx="7554345" cy="1647746"/>
          </a:xfrm>
        </p:spPr>
        <p:txBody>
          <a:bodyPr anchorCtr="1"/>
          <a:lstStyle>
            <a:lvl1pPr algn="ctr">
              <a:defRPr sz="4000" b="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25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801972" y="4848225"/>
            <a:ext cx="7554345" cy="1809829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40" name="Group 3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03440" y="3575356"/>
            <a:ext cx="1751408" cy="407631"/>
            <a:chOff x="73" y="3722"/>
            <a:chExt cx="783" cy="184"/>
          </a:xfrm>
        </p:grpSpPr>
        <p:sp>
          <p:nvSpPr>
            <p:cNvPr id="141" name="Freeform 33"/>
            <p:cNvSpPr>
              <a:spLocks noChangeAspect="1"/>
            </p:cNvSpPr>
            <p:nvPr/>
          </p:nvSpPr>
          <p:spPr bwMode="auto">
            <a:xfrm>
              <a:off x="344" y="3782"/>
              <a:ext cx="64" cy="103"/>
            </a:xfrm>
            <a:custGeom>
              <a:avLst/>
              <a:gdLst>
                <a:gd name="T0" fmla="*/ 0 w 64"/>
                <a:gd name="T1" fmla="*/ 1 h 103"/>
                <a:gd name="T2" fmla="*/ 32 w 64"/>
                <a:gd name="T3" fmla="*/ 1 h 103"/>
                <a:gd name="T4" fmla="*/ 32 w 64"/>
                <a:gd name="T5" fmla="*/ 17 h 103"/>
                <a:gd name="T6" fmla="*/ 32 w 64"/>
                <a:gd name="T7" fmla="*/ 17 h 103"/>
                <a:gd name="T8" fmla="*/ 38 w 64"/>
                <a:gd name="T9" fmla="*/ 9 h 103"/>
                <a:gd name="T10" fmla="*/ 44 w 64"/>
                <a:gd name="T11" fmla="*/ 4 h 103"/>
                <a:gd name="T12" fmla="*/ 55 w 64"/>
                <a:gd name="T13" fmla="*/ 0 h 103"/>
                <a:gd name="T14" fmla="*/ 64 w 64"/>
                <a:gd name="T15" fmla="*/ 0 h 103"/>
                <a:gd name="T16" fmla="*/ 64 w 64"/>
                <a:gd name="T17" fmla="*/ 33 h 103"/>
                <a:gd name="T18" fmla="*/ 58 w 64"/>
                <a:gd name="T19" fmla="*/ 30 h 103"/>
                <a:gd name="T20" fmla="*/ 51 w 64"/>
                <a:gd name="T21" fmla="*/ 30 h 103"/>
                <a:gd name="T22" fmla="*/ 46 w 64"/>
                <a:gd name="T23" fmla="*/ 30 h 103"/>
                <a:gd name="T24" fmla="*/ 40 w 64"/>
                <a:gd name="T25" fmla="*/ 31 h 103"/>
                <a:gd name="T26" fmla="*/ 38 w 64"/>
                <a:gd name="T27" fmla="*/ 33 h 103"/>
                <a:gd name="T28" fmla="*/ 35 w 64"/>
                <a:gd name="T29" fmla="*/ 35 h 103"/>
                <a:gd name="T30" fmla="*/ 32 w 64"/>
                <a:gd name="T31" fmla="*/ 38 h 103"/>
                <a:gd name="T32" fmla="*/ 32 w 64"/>
                <a:gd name="T33" fmla="*/ 103 h 103"/>
                <a:gd name="T34" fmla="*/ 0 w 64"/>
                <a:gd name="T35" fmla="*/ 103 h 103"/>
                <a:gd name="T36" fmla="*/ 0 w 64"/>
                <a:gd name="T37" fmla="*/ 1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03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8" y="9"/>
                  </a:lnTo>
                  <a:lnTo>
                    <a:pt x="44" y="4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33"/>
                  </a:lnTo>
                  <a:lnTo>
                    <a:pt x="58" y="30"/>
                  </a:lnTo>
                  <a:lnTo>
                    <a:pt x="51" y="30"/>
                  </a:lnTo>
                  <a:lnTo>
                    <a:pt x="46" y="30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5" y="35"/>
                  </a:lnTo>
                  <a:lnTo>
                    <a:pt x="32" y="38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Rectangle 34"/>
            <p:cNvSpPr>
              <a:spLocks noChangeAspect="1" noChangeArrowheads="1"/>
            </p:cNvSpPr>
            <p:nvPr/>
          </p:nvSpPr>
          <p:spPr bwMode="auto">
            <a:xfrm>
              <a:off x="417" y="3783"/>
              <a:ext cx="30" cy="102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NZ" sz="3200"/>
            </a:p>
          </p:txBody>
        </p:sp>
        <p:sp>
          <p:nvSpPr>
            <p:cNvPr id="143" name="Freeform 35"/>
            <p:cNvSpPr>
              <a:spLocks noChangeAspect="1"/>
            </p:cNvSpPr>
            <p:nvPr/>
          </p:nvSpPr>
          <p:spPr bwMode="auto">
            <a:xfrm>
              <a:off x="461" y="3782"/>
              <a:ext cx="133" cy="103"/>
            </a:xfrm>
            <a:custGeom>
              <a:avLst/>
              <a:gdLst>
                <a:gd name="T0" fmla="*/ 0 w 134"/>
                <a:gd name="T1" fmla="*/ 1 h 103"/>
                <a:gd name="T2" fmla="*/ 33 w 134"/>
                <a:gd name="T3" fmla="*/ 1 h 103"/>
                <a:gd name="T4" fmla="*/ 33 w 134"/>
                <a:gd name="T5" fmla="*/ 16 h 103"/>
                <a:gd name="T6" fmla="*/ 33 w 134"/>
                <a:gd name="T7" fmla="*/ 16 h 103"/>
                <a:gd name="T8" fmla="*/ 41 w 134"/>
                <a:gd name="T9" fmla="*/ 6 h 103"/>
                <a:gd name="T10" fmla="*/ 50 w 134"/>
                <a:gd name="T11" fmla="*/ 1 h 103"/>
                <a:gd name="T12" fmla="*/ 62 w 134"/>
                <a:gd name="T13" fmla="*/ 0 h 103"/>
                <a:gd name="T14" fmla="*/ 67 w 134"/>
                <a:gd name="T15" fmla="*/ 0 h 103"/>
                <a:gd name="T16" fmla="*/ 69 w 134"/>
                <a:gd name="T17" fmla="*/ 1 h 103"/>
                <a:gd name="T18" fmla="*/ 73 w 134"/>
                <a:gd name="T19" fmla="*/ 4 h 103"/>
                <a:gd name="T20" fmla="*/ 77 w 134"/>
                <a:gd name="T21" fmla="*/ 6 h 103"/>
                <a:gd name="T22" fmla="*/ 80 w 134"/>
                <a:gd name="T23" fmla="*/ 10 h 103"/>
                <a:gd name="T24" fmla="*/ 80 w 134"/>
                <a:gd name="T25" fmla="*/ 16 h 103"/>
                <a:gd name="T26" fmla="*/ 81 w 134"/>
                <a:gd name="T27" fmla="*/ 16 h 103"/>
                <a:gd name="T28" fmla="*/ 89 w 134"/>
                <a:gd name="T29" fmla="*/ 6 h 103"/>
                <a:gd name="T30" fmla="*/ 98 w 134"/>
                <a:gd name="T31" fmla="*/ 1 h 103"/>
                <a:gd name="T32" fmla="*/ 110 w 134"/>
                <a:gd name="T33" fmla="*/ 0 h 103"/>
                <a:gd name="T34" fmla="*/ 119 w 134"/>
                <a:gd name="T35" fmla="*/ 1 h 103"/>
                <a:gd name="T36" fmla="*/ 126 w 134"/>
                <a:gd name="T37" fmla="*/ 5 h 103"/>
                <a:gd name="T38" fmla="*/ 131 w 134"/>
                <a:gd name="T39" fmla="*/ 12 h 103"/>
                <a:gd name="T40" fmla="*/ 132 w 134"/>
                <a:gd name="T41" fmla="*/ 21 h 103"/>
                <a:gd name="T42" fmla="*/ 132 w 134"/>
                <a:gd name="T43" fmla="*/ 103 h 103"/>
                <a:gd name="T44" fmla="*/ 99 w 134"/>
                <a:gd name="T45" fmla="*/ 103 h 103"/>
                <a:gd name="T46" fmla="*/ 99 w 134"/>
                <a:gd name="T47" fmla="*/ 31 h 103"/>
                <a:gd name="T48" fmla="*/ 99 w 134"/>
                <a:gd name="T49" fmla="*/ 29 h 103"/>
                <a:gd name="T50" fmla="*/ 98 w 134"/>
                <a:gd name="T51" fmla="*/ 26 h 103"/>
                <a:gd name="T52" fmla="*/ 97 w 134"/>
                <a:gd name="T53" fmla="*/ 23 h 103"/>
                <a:gd name="T54" fmla="*/ 95 w 134"/>
                <a:gd name="T55" fmla="*/ 22 h 103"/>
                <a:gd name="T56" fmla="*/ 91 w 134"/>
                <a:gd name="T57" fmla="*/ 22 h 103"/>
                <a:gd name="T58" fmla="*/ 89 w 134"/>
                <a:gd name="T59" fmla="*/ 22 h 103"/>
                <a:gd name="T60" fmla="*/ 86 w 134"/>
                <a:gd name="T61" fmla="*/ 25 h 103"/>
                <a:gd name="T62" fmla="*/ 84 w 134"/>
                <a:gd name="T63" fmla="*/ 26 h 103"/>
                <a:gd name="T64" fmla="*/ 81 w 134"/>
                <a:gd name="T65" fmla="*/ 29 h 103"/>
                <a:gd name="T66" fmla="*/ 81 w 134"/>
                <a:gd name="T67" fmla="*/ 103 h 103"/>
                <a:gd name="T68" fmla="*/ 50 w 134"/>
                <a:gd name="T69" fmla="*/ 103 h 103"/>
                <a:gd name="T70" fmla="*/ 50 w 134"/>
                <a:gd name="T71" fmla="*/ 31 h 103"/>
                <a:gd name="T72" fmla="*/ 50 w 134"/>
                <a:gd name="T73" fmla="*/ 29 h 103"/>
                <a:gd name="T74" fmla="*/ 50 w 134"/>
                <a:gd name="T75" fmla="*/ 26 h 103"/>
                <a:gd name="T76" fmla="*/ 49 w 134"/>
                <a:gd name="T77" fmla="*/ 23 h 103"/>
                <a:gd name="T78" fmla="*/ 46 w 134"/>
                <a:gd name="T79" fmla="*/ 22 h 103"/>
                <a:gd name="T80" fmla="*/ 42 w 134"/>
                <a:gd name="T81" fmla="*/ 22 h 103"/>
                <a:gd name="T82" fmla="*/ 39 w 134"/>
                <a:gd name="T83" fmla="*/ 22 h 103"/>
                <a:gd name="T84" fmla="*/ 37 w 134"/>
                <a:gd name="T85" fmla="*/ 25 h 103"/>
                <a:gd name="T86" fmla="*/ 34 w 134"/>
                <a:gd name="T87" fmla="*/ 26 h 103"/>
                <a:gd name="T88" fmla="*/ 33 w 134"/>
                <a:gd name="T89" fmla="*/ 29 h 103"/>
                <a:gd name="T90" fmla="*/ 33 w 134"/>
                <a:gd name="T91" fmla="*/ 103 h 103"/>
                <a:gd name="T92" fmla="*/ 0 w 134"/>
                <a:gd name="T93" fmla="*/ 103 h 103"/>
                <a:gd name="T94" fmla="*/ 0 w 134"/>
                <a:gd name="T95" fmla="*/ 1 h 1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4" h="103">
                  <a:moveTo>
                    <a:pt x="0" y="1"/>
                  </a:moveTo>
                  <a:lnTo>
                    <a:pt x="33" y="1"/>
                  </a:lnTo>
                  <a:lnTo>
                    <a:pt x="33" y="16"/>
                  </a:lnTo>
                  <a:lnTo>
                    <a:pt x="41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9" y="6"/>
                  </a:lnTo>
                  <a:lnTo>
                    <a:pt x="82" y="10"/>
                  </a:lnTo>
                  <a:lnTo>
                    <a:pt x="82" y="16"/>
                  </a:lnTo>
                  <a:lnTo>
                    <a:pt x="83" y="16"/>
                  </a:lnTo>
                  <a:lnTo>
                    <a:pt x="91" y="6"/>
                  </a:lnTo>
                  <a:lnTo>
                    <a:pt x="100" y="1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8" y="5"/>
                  </a:lnTo>
                  <a:lnTo>
                    <a:pt x="133" y="12"/>
                  </a:lnTo>
                  <a:lnTo>
                    <a:pt x="134" y="21"/>
                  </a:lnTo>
                  <a:lnTo>
                    <a:pt x="134" y="103"/>
                  </a:lnTo>
                  <a:lnTo>
                    <a:pt x="101" y="103"/>
                  </a:lnTo>
                  <a:lnTo>
                    <a:pt x="101" y="31"/>
                  </a:lnTo>
                  <a:lnTo>
                    <a:pt x="101" y="29"/>
                  </a:lnTo>
                  <a:lnTo>
                    <a:pt x="100" y="26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3" y="29"/>
                  </a:lnTo>
                  <a:lnTo>
                    <a:pt x="83" y="103"/>
                  </a:lnTo>
                  <a:lnTo>
                    <a:pt x="50" y="10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9" y="23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7" y="25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36"/>
            <p:cNvSpPr>
              <a:spLocks noChangeAspect="1" noEditPoints="1"/>
            </p:cNvSpPr>
            <p:nvPr/>
          </p:nvSpPr>
          <p:spPr bwMode="auto">
            <a:xfrm>
              <a:off x="606" y="3741"/>
              <a:ext cx="88" cy="145"/>
            </a:xfrm>
            <a:custGeom>
              <a:avLst/>
              <a:gdLst>
                <a:gd name="T0" fmla="*/ 0 w 88"/>
                <a:gd name="T1" fmla="*/ 0 h 145"/>
                <a:gd name="T2" fmla="*/ 33 w 88"/>
                <a:gd name="T3" fmla="*/ 0 h 145"/>
                <a:gd name="T4" fmla="*/ 33 w 88"/>
                <a:gd name="T5" fmla="*/ 49 h 145"/>
                <a:gd name="T6" fmla="*/ 33 w 88"/>
                <a:gd name="T7" fmla="*/ 49 h 145"/>
                <a:gd name="T8" fmla="*/ 38 w 88"/>
                <a:gd name="T9" fmla="*/ 45 h 145"/>
                <a:gd name="T10" fmla="*/ 42 w 88"/>
                <a:gd name="T11" fmla="*/ 42 h 145"/>
                <a:gd name="T12" fmla="*/ 49 w 88"/>
                <a:gd name="T13" fmla="*/ 41 h 145"/>
                <a:gd name="T14" fmla="*/ 54 w 88"/>
                <a:gd name="T15" fmla="*/ 41 h 145"/>
                <a:gd name="T16" fmla="*/ 66 w 88"/>
                <a:gd name="T17" fmla="*/ 43 h 145"/>
                <a:gd name="T18" fmla="*/ 75 w 88"/>
                <a:gd name="T19" fmla="*/ 50 h 145"/>
                <a:gd name="T20" fmla="*/ 83 w 88"/>
                <a:gd name="T21" fmla="*/ 62 h 145"/>
                <a:gd name="T22" fmla="*/ 87 w 88"/>
                <a:gd name="T23" fmla="*/ 75 h 145"/>
                <a:gd name="T24" fmla="*/ 88 w 88"/>
                <a:gd name="T25" fmla="*/ 92 h 145"/>
                <a:gd name="T26" fmla="*/ 87 w 88"/>
                <a:gd name="T27" fmla="*/ 104 h 145"/>
                <a:gd name="T28" fmla="*/ 84 w 88"/>
                <a:gd name="T29" fmla="*/ 116 h 145"/>
                <a:gd name="T30" fmla="*/ 80 w 88"/>
                <a:gd name="T31" fmla="*/ 128 h 145"/>
                <a:gd name="T32" fmla="*/ 72 w 88"/>
                <a:gd name="T33" fmla="*/ 137 h 145"/>
                <a:gd name="T34" fmla="*/ 63 w 88"/>
                <a:gd name="T35" fmla="*/ 144 h 145"/>
                <a:gd name="T36" fmla="*/ 51 w 88"/>
                <a:gd name="T37" fmla="*/ 145 h 145"/>
                <a:gd name="T38" fmla="*/ 39 w 88"/>
                <a:gd name="T39" fmla="*/ 144 h 145"/>
                <a:gd name="T40" fmla="*/ 30 w 88"/>
                <a:gd name="T41" fmla="*/ 138 h 145"/>
                <a:gd name="T42" fmla="*/ 24 w 88"/>
                <a:gd name="T43" fmla="*/ 129 h 145"/>
                <a:gd name="T44" fmla="*/ 17 w 88"/>
                <a:gd name="T45" fmla="*/ 144 h 145"/>
                <a:gd name="T46" fmla="*/ 0 w 88"/>
                <a:gd name="T47" fmla="*/ 144 h 145"/>
                <a:gd name="T48" fmla="*/ 0 w 88"/>
                <a:gd name="T49" fmla="*/ 0 h 145"/>
                <a:gd name="T50" fmla="*/ 33 w 88"/>
                <a:gd name="T51" fmla="*/ 112 h 145"/>
                <a:gd name="T52" fmla="*/ 33 w 88"/>
                <a:gd name="T53" fmla="*/ 116 h 145"/>
                <a:gd name="T54" fmla="*/ 34 w 88"/>
                <a:gd name="T55" fmla="*/ 120 h 145"/>
                <a:gd name="T56" fmla="*/ 37 w 88"/>
                <a:gd name="T57" fmla="*/ 123 h 145"/>
                <a:gd name="T58" fmla="*/ 41 w 88"/>
                <a:gd name="T59" fmla="*/ 124 h 145"/>
                <a:gd name="T60" fmla="*/ 43 w 88"/>
                <a:gd name="T61" fmla="*/ 125 h 145"/>
                <a:gd name="T62" fmla="*/ 49 w 88"/>
                <a:gd name="T63" fmla="*/ 123 h 145"/>
                <a:gd name="T64" fmla="*/ 53 w 88"/>
                <a:gd name="T65" fmla="*/ 119 h 145"/>
                <a:gd name="T66" fmla="*/ 54 w 88"/>
                <a:gd name="T67" fmla="*/ 109 h 145"/>
                <a:gd name="T68" fmla="*/ 54 w 88"/>
                <a:gd name="T69" fmla="*/ 97 h 145"/>
                <a:gd name="T70" fmla="*/ 54 w 88"/>
                <a:gd name="T71" fmla="*/ 90 h 145"/>
                <a:gd name="T72" fmla="*/ 54 w 88"/>
                <a:gd name="T73" fmla="*/ 76 h 145"/>
                <a:gd name="T74" fmla="*/ 53 w 88"/>
                <a:gd name="T75" fmla="*/ 66 h 145"/>
                <a:gd name="T76" fmla="*/ 50 w 88"/>
                <a:gd name="T77" fmla="*/ 60 h 145"/>
                <a:gd name="T78" fmla="*/ 43 w 88"/>
                <a:gd name="T79" fmla="*/ 58 h 145"/>
                <a:gd name="T80" fmla="*/ 41 w 88"/>
                <a:gd name="T81" fmla="*/ 59 h 145"/>
                <a:gd name="T82" fmla="*/ 37 w 88"/>
                <a:gd name="T83" fmla="*/ 60 h 145"/>
                <a:gd name="T84" fmla="*/ 35 w 88"/>
                <a:gd name="T85" fmla="*/ 63 h 145"/>
                <a:gd name="T86" fmla="*/ 33 w 88"/>
                <a:gd name="T87" fmla="*/ 64 h 145"/>
                <a:gd name="T88" fmla="*/ 33 w 88"/>
                <a:gd name="T89" fmla="*/ 112 h 1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" h="145">
                  <a:moveTo>
                    <a:pt x="0" y="0"/>
                  </a:moveTo>
                  <a:lnTo>
                    <a:pt x="33" y="0"/>
                  </a:lnTo>
                  <a:lnTo>
                    <a:pt x="33" y="49"/>
                  </a:lnTo>
                  <a:lnTo>
                    <a:pt x="38" y="45"/>
                  </a:lnTo>
                  <a:lnTo>
                    <a:pt x="42" y="42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66" y="43"/>
                  </a:lnTo>
                  <a:lnTo>
                    <a:pt x="75" y="50"/>
                  </a:lnTo>
                  <a:lnTo>
                    <a:pt x="83" y="62"/>
                  </a:lnTo>
                  <a:lnTo>
                    <a:pt x="87" y="75"/>
                  </a:lnTo>
                  <a:lnTo>
                    <a:pt x="88" y="92"/>
                  </a:lnTo>
                  <a:lnTo>
                    <a:pt x="87" y="104"/>
                  </a:lnTo>
                  <a:lnTo>
                    <a:pt x="84" y="116"/>
                  </a:lnTo>
                  <a:lnTo>
                    <a:pt x="80" y="128"/>
                  </a:lnTo>
                  <a:lnTo>
                    <a:pt x="72" y="137"/>
                  </a:lnTo>
                  <a:lnTo>
                    <a:pt x="63" y="144"/>
                  </a:lnTo>
                  <a:lnTo>
                    <a:pt x="51" y="145"/>
                  </a:lnTo>
                  <a:lnTo>
                    <a:pt x="39" y="144"/>
                  </a:lnTo>
                  <a:lnTo>
                    <a:pt x="30" y="138"/>
                  </a:lnTo>
                  <a:lnTo>
                    <a:pt x="24" y="129"/>
                  </a:lnTo>
                  <a:lnTo>
                    <a:pt x="17" y="144"/>
                  </a:lnTo>
                  <a:lnTo>
                    <a:pt x="0" y="144"/>
                  </a:lnTo>
                  <a:lnTo>
                    <a:pt x="0" y="0"/>
                  </a:lnTo>
                  <a:close/>
                  <a:moveTo>
                    <a:pt x="33" y="112"/>
                  </a:moveTo>
                  <a:lnTo>
                    <a:pt x="33" y="116"/>
                  </a:lnTo>
                  <a:lnTo>
                    <a:pt x="34" y="120"/>
                  </a:lnTo>
                  <a:lnTo>
                    <a:pt x="37" y="123"/>
                  </a:lnTo>
                  <a:lnTo>
                    <a:pt x="41" y="124"/>
                  </a:lnTo>
                  <a:lnTo>
                    <a:pt x="43" y="125"/>
                  </a:lnTo>
                  <a:lnTo>
                    <a:pt x="49" y="123"/>
                  </a:lnTo>
                  <a:lnTo>
                    <a:pt x="53" y="119"/>
                  </a:lnTo>
                  <a:lnTo>
                    <a:pt x="54" y="109"/>
                  </a:lnTo>
                  <a:lnTo>
                    <a:pt x="54" y="97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53" y="66"/>
                  </a:lnTo>
                  <a:lnTo>
                    <a:pt x="50" y="60"/>
                  </a:lnTo>
                  <a:lnTo>
                    <a:pt x="43" y="58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Rectangle 37"/>
            <p:cNvSpPr>
              <a:spLocks noChangeAspect="1" noChangeArrowheads="1"/>
            </p:cNvSpPr>
            <p:nvPr/>
          </p:nvSpPr>
          <p:spPr bwMode="auto">
            <a:xfrm>
              <a:off x="701" y="3741"/>
              <a:ext cx="34" cy="143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NZ" sz="3200"/>
            </a:p>
          </p:txBody>
        </p:sp>
        <p:sp>
          <p:nvSpPr>
            <p:cNvPr id="146" name="Freeform 38"/>
            <p:cNvSpPr>
              <a:spLocks noChangeAspect="1" noEditPoints="1"/>
            </p:cNvSpPr>
            <p:nvPr/>
          </p:nvSpPr>
          <p:spPr bwMode="auto">
            <a:xfrm>
              <a:off x="744" y="3778"/>
              <a:ext cx="87" cy="107"/>
            </a:xfrm>
            <a:custGeom>
              <a:avLst/>
              <a:gdLst>
                <a:gd name="T0" fmla="*/ 33 w 87"/>
                <a:gd name="T1" fmla="*/ 60 h 107"/>
                <a:gd name="T2" fmla="*/ 33 w 87"/>
                <a:gd name="T3" fmla="*/ 68 h 107"/>
                <a:gd name="T4" fmla="*/ 35 w 87"/>
                <a:gd name="T5" fmla="*/ 76 h 107"/>
                <a:gd name="T6" fmla="*/ 40 w 87"/>
                <a:gd name="T7" fmla="*/ 83 h 107"/>
                <a:gd name="T8" fmla="*/ 48 w 87"/>
                <a:gd name="T9" fmla="*/ 84 h 107"/>
                <a:gd name="T10" fmla="*/ 52 w 87"/>
                <a:gd name="T11" fmla="*/ 84 h 107"/>
                <a:gd name="T12" fmla="*/ 56 w 87"/>
                <a:gd name="T13" fmla="*/ 83 h 107"/>
                <a:gd name="T14" fmla="*/ 60 w 87"/>
                <a:gd name="T15" fmla="*/ 79 h 107"/>
                <a:gd name="T16" fmla="*/ 62 w 87"/>
                <a:gd name="T17" fmla="*/ 75 h 107"/>
                <a:gd name="T18" fmla="*/ 64 w 87"/>
                <a:gd name="T19" fmla="*/ 71 h 107"/>
                <a:gd name="T20" fmla="*/ 86 w 87"/>
                <a:gd name="T21" fmla="*/ 79 h 107"/>
                <a:gd name="T22" fmla="*/ 85 w 87"/>
                <a:gd name="T23" fmla="*/ 84 h 107"/>
                <a:gd name="T24" fmla="*/ 79 w 87"/>
                <a:gd name="T25" fmla="*/ 91 h 107"/>
                <a:gd name="T26" fmla="*/ 71 w 87"/>
                <a:gd name="T27" fmla="*/ 99 h 107"/>
                <a:gd name="T28" fmla="*/ 61 w 87"/>
                <a:gd name="T29" fmla="*/ 104 h 107"/>
                <a:gd name="T30" fmla="*/ 45 w 87"/>
                <a:gd name="T31" fmla="*/ 107 h 107"/>
                <a:gd name="T32" fmla="*/ 28 w 87"/>
                <a:gd name="T33" fmla="*/ 104 h 107"/>
                <a:gd name="T34" fmla="*/ 16 w 87"/>
                <a:gd name="T35" fmla="*/ 96 h 107"/>
                <a:gd name="T36" fmla="*/ 7 w 87"/>
                <a:gd name="T37" fmla="*/ 84 h 107"/>
                <a:gd name="T38" fmla="*/ 2 w 87"/>
                <a:gd name="T39" fmla="*/ 70 h 107"/>
                <a:gd name="T40" fmla="*/ 0 w 87"/>
                <a:gd name="T41" fmla="*/ 54 h 107"/>
                <a:gd name="T42" fmla="*/ 2 w 87"/>
                <a:gd name="T43" fmla="*/ 37 h 107"/>
                <a:gd name="T44" fmla="*/ 7 w 87"/>
                <a:gd name="T45" fmla="*/ 22 h 107"/>
                <a:gd name="T46" fmla="*/ 16 w 87"/>
                <a:gd name="T47" fmla="*/ 10 h 107"/>
                <a:gd name="T48" fmla="*/ 29 w 87"/>
                <a:gd name="T49" fmla="*/ 2 h 107"/>
                <a:gd name="T50" fmla="*/ 45 w 87"/>
                <a:gd name="T51" fmla="*/ 0 h 107"/>
                <a:gd name="T52" fmla="*/ 60 w 87"/>
                <a:gd name="T53" fmla="*/ 2 h 107"/>
                <a:gd name="T54" fmla="*/ 70 w 87"/>
                <a:gd name="T55" fmla="*/ 8 h 107"/>
                <a:gd name="T56" fmla="*/ 78 w 87"/>
                <a:gd name="T57" fmla="*/ 17 h 107"/>
                <a:gd name="T58" fmla="*/ 83 w 87"/>
                <a:gd name="T59" fmla="*/ 29 h 107"/>
                <a:gd name="T60" fmla="*/ 86 w 87"/>
                <a:gd name="T61" fmla="*/ 41 h 107"/>
                <a:gd name="T62" fmla="*/ 87 w 87"/>
                <a:gd name="T63" fmla="*/ 54 h 107"/>
                <a:gd name="T64" fmla="*/ 87 w 87"/>
                <a:gd name="T65" fmla="*/ 60 h 107"/>
                <a:gd name="T66" fmla="*/ 33 w 87"/>
                <a:gd name="T67" fmla="*/ 60 h 107"/>
                <a:gd name="T68" fmla="*/ 57 w 87"/>
                <a:gd name="T69" fmla="*/ 41 h 107"/>
                <a:gd name="T70" fmla="*/ 57 w 87"/>
                <a:gd name="T71" fmla="*/ 37 h 107"/>
                <a:gd name="T72" fmla="*/ 57 w 87"/>
                <a:gd name="T73" fmla="*/ 33 h 107"/>
                <a:gd name="T74" fmla="*/ 56 w 87"/>
                <a:gd name="T75" fmla="*/ 29 h 107"/>
                <a:gd name="T76" fmla="*/ 54 w 87"/>
                <a:gd name="T77" fmla="*/ 26 h 107"/>
                <a:gd name="T78" fmla="*/ 52 w 87"/>
                <a:gd name="T79" fmla="*/ 23 h 107"/>
                <a:gd name="T80" fmla="*/ 49 w 87"/>
                <a:gd name="T81" fmla="*/ 21 h 107"/>
                <a:gd name="T82" fmla="*/ 45 w 87"/>
                <a:gd name="T83" fmla="*/ 21 h 107"/>
                <a:gd name="T84" fmla="*/ 41 w 87"/>
                <a:gd name="T85" fmla="*/ 21 h 107"/>
                <a:gd name="T86" fmla="*/ 39 w 87"/>
                <a:gd name="T87" fmla="*/ 23 h 107"/>
                <a:gd name="T88" fmla="*/ 36 w 87"/>
                <a:gd name="T89" fmla="*/ 26 h 107"/>
                <a:gd name="T90" fmla="*/ 35 w 87"/>
                <a:gd name="T91" fmla="*/ 29 h 107"/>
                <a:gd name="T92" fmla="*/ 33 w 87"/>
                <a:gd name="T93" fmla="*/ 33 h 107"/>
                <a:gd name="T94" fmla="*/ 33 w 87"/>
                <a:gd name="T95" fmla="*/ 37 h 107"/>
                <a:gd name="T96" fmla="*/ 33 w 87"/>
                <a:gd name="T97" fmla="*/ 41 h 107"/>
                <a:gd name="T98" fmla="*/ 57 w 87"/>
                <a:gd name="T99" fmla="*/ 41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7" h="107">
                  <a:moveTo>
                    <a:pt x="33" y="60"/>
                  </a:moveTo>
                  <a:lnTo>
                    <a:pt x="33" y="68"/>
                  </a:lnTo>
                  <a:lnTo>
                    <a:pt x="35" y="76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52" y="84"/>
                  </a:lnTo>
                  <a:lnTo>
                    <a:pt x="56" y="83"/>
                  </a:lnTo>
                  <a:lnTo>
                    <a:pt x="60" y="79"/>
                  </a:lnTo>
                  <a:lnTo>
                    <a:pt x="62" y="75"/>
                  </a:lnTo>
                  <a:lnTo>
                    <a:pt x="64" y="71"/>
                  </a:lnTo>
                  <a:lnTo>
                    <a:pt x="86" y="79"/>
                  </a:lnTo>
                  <a:lnTo>
                    <a:pt x="85" y="84"/>
                  </a:lnTo>
                  <a:lnTo>
                    <a:pt x="79" y="91"/>
                  </a:lnTo>
                  <a:lnTo>
                    <a:pt x="71" y="99"/>
                  </a:lnTo>
                  <a:lnTo>
                    <a:pt x="61" y="104"/>
                  </a:lnTo>
                  <a:lnTo>
                    <a:pt x="45" y="107"/>
                  </a:lnTo>
                  <a:lnTo>
                    <a:pt x="28" y="104"/>
                  </a:lnTo>
                  <a:lnTo>
                    <a:pt x="16" y="96"/>
                  </a:lnTo>
                  <a:lnTo>
                    <a:pt x="7" y="84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7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29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0" y="8"/>
                  </a:lnTo>
                  <a:lnTo>
                    <a:pt x="78" y="17"/>
                  </a:lnTo>
                  <a:lnTo>
                    <a:pt x="83" y="29"/>
                  </a:lnTo>
                  <a:lnTo>
                    <a:pt x="86" y="41"/>
                  </a:lnTo>
                  <a:lnTo>
                    <a:pt x="87" y="54"/>
                  </a:lnTo>
                  <a:lnTo>
                    <a:pt x="87" y="60"/>
                  </a:lnTo>
                  <a:lnTo>
                    <a:pt x="33" y="60"/>
                  </a:lnTo>
                  <a:close/>
                  <a:moveTo>
                    <a:pt x="57" y="41"/>
                  </a:moveTo>
                  <a:lnTo>
                    <a:pt x="57" y="37"/>
                  </a:lnTo>
                  <a:lnTo>
                    <a:pt x="57" y="33"/>
                  </a:lnTo>
                  <a:lnTo>
                    <a:pt x="56" y="29"/>
                  </a:lnTo>
                  <a:lnTo>
                    <a:pt x="54" y="26"/>
                  </a:lnTo>
                  <a:lnTo>
                    <a:pt x="52" y="23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6" y="26"/>
                  </a:lnTo>
                  <a:lnTo>
                    <a:pt x="35" y="29"/>
                  </a:lnTo>
                  <a:lnTo>
                    <a:pt x="33" y="33"/>
                  </a:lnTo>
                  <a:lnTo>
                    <a:pt x="33" y="37"/>
                  </a:lnTo>
                  <a:lnTo>
                    <a:pt x="3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Rectangle 39"/>
            <p:cNvSpPr>
              <a:spLocks noChangeAspect="1" noChangeArrowheads="1"/>
            </p:cNvSpPr>
            <p:nvPr/>
          </p:nvSpPr>
          <p:spPr bwMode="auto">
            <a:xfrm>
              <a:off x="416" y="3741"/>
              <a:ext cx="33" cy="29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NZ" sz="3200"/>
            </a:p>
          </p:txBody>
        </p:sp>
        <p:sp>
          <p:nvSpPr>
            <p:cNvPr id="148" name="Freeform 40"/>
            <p:cNvSpPr>
              <a:spLocks noChangeAspect="1" noEditPoints="1"/>
            </p:cNvSpPr>
            <p:nvPr/>
          </p:nvSpPr>
          <p:spPr bwMode="auto">
            <a:xfrm>
              <a:off x="835" y="3864"/>
              <a:ext cx="21" cy="20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6 h 21"/>
                <a:gd name="T4" fmla="*/ 3 w 21"/>
                <a:gd name="T5" fmla="*/ 3 h 21"/>
                <a:gd name="T6" fmla="*/ 7 w 21"/>
                <a:gd name="T7" fmla="*/ 1 h 21"/>
                <a:gd name="T8" fmla="*/ 11 w 21"/>
                <a:gd name="T9" fmla="*/ 0 h 21"/>
                <a:gd name="T10" fmla="*/ 15 w 21"/>
                <a:gd name="T11" fmla="*/ 1 h 21"/>
                <a:gd name="T12" fmla="*/ 19 w 21"/>
                <a:gd name="T13" fmla="*/ 3 h 21"/>
                <a:gd name="T14" fmla="*/ 21 w 21"/>
                <a:gd name="T15" fmla="*/ 6 h 21"/>
                <a:gd name="T16" fmla="*/ 21 w 21"/>
                <a:gd name="T17" fmla="*/ 10 h 21"/>
                <a:gd name="T18" fmla="*/ 21 w 21"/>
                <a:gd name="T19" fmla="*/ 12 h 21"/>
                <a:gd name="T20" fmla="*/ 19 w 21"/>
                <a:gd name="T21" fmla="*/ 16 h 21"/>
                <a:gd name="T22" fmla="*/ 15 w 21"/>
                <a:gd name="T23" fmla="*/ 19 h 21"/>
                <a:gd name="T24" fmla="*/ 11 w 21"/>
                <a:gd name="T25" fmla="*/ 19 h 21"/>
                <a:gd name="T26" fmla="*/ 7 w 21"/>
                <a:gd name="T27" fmla="*/ 19 h 21"/>
                <a:gd name="T28" fmla="*/ 3 w 21"/>
                <a:gd name="T29" fmla="*/ 16 h 21"/>
                <a:gd name="T30" fmla="*/ 2 w 21"/>
                <a:gd name="T31" fmla="*/ 12 h 21"/>
                <a:gd name="T32" fmla="*/ 0 w 21"/>
                <a:gd name="T33" fmla="*/ 10 h 21"/>
                <a:gd name="T34" fmla="*/ 3 w 21"/>
                <a:gd name="T35" fmla="*/ 10 h 21"/>
                <a:gd name="T36" fmla="*/ 3 w 21"/>
                <a:gd name="T37" fmla="*/ 12 h 21"/>
                <a:gd name="T38" fmla="*/ 6 w 21"/>
                <a:gd name="T39" fmla="*/ 15 h 21"/>
                <a:gd name="T40" fmla="*/ 8 w 21"/>
                <a:gd name="T41" fmla="*/ 16 h 21"/>
                <a:gd name="T42" fmla="*/ 11 w 21"/>
                <a:gd name="T43" fmla="*/ 17 h 21"/>
                <a:gd name="T44" fmla="*/ 15 w 21"/>
                <a:gd name="T45" fmla="*/ 16 h 21"/>
                <a:gd name="T46" fmla="*/ 17 w 21"/>
                <a:gd name="T47" fmla="*/ 15 h 21"/>
                <a:gd name="T48" fmla="*/ 19 w 21"/>
                <a:gd name="T49" fmla="*/ 12 h 21"/>
                <a:gd name="T50" fmla="*/ 20 w 21"/>
                <a:gd name="T51" fmla="*/ 10 h 21"/>
                <a:gd name="T52" fmla="*/ 19 w 21"/>
                <a:gd name="T53" fmla="*/ 7 h 21"/>
                <a:gd name="T54" fmla="*/ 17 w 21"/>
                <a:gd name="T55" fmla="*/ 5 h 21"/>
                <a:gd name="T56" fmla="*/ 15 w 21"/>
                <a:gd name="T57" fmla="*/ 2 h 21"/>
                <a:gd name="T58" fmla="*/ 11 w 21"/>
                <a:gd name="T59" fmla="*/ 2 h 21"/>
                <a:gd name="T60" fmla="*/ 8 w 21"/>
                <a:gd name="T61" fmla="*/ 2 h 21"/>
                <a:gd name="T62" fmla="*/ 6 w 21"/>
                <a:gd name="T63" fmla="*/ 5 h 21"/>
                <a:gd name="T64" fmla="*/ 3 w 21"/>
                <a:gd name="T65" fmla="*/ 7 h 21"/>
                <a:gd name="T66" fmla="*/ 3 w 21"/>
                <a:gd name="T67" fmla="*/ 10 h 21"/>
                <a:gd name="T68" fmla="*/ 16 w 21"/>
                <a:gd name="T69" fmla="*/ 15 h 21"/>
                <a:gd name="T70" fmla="*/ 15 w 21"/>
                <a:gd name="T71" fmla="*/ 15 h 21"/>
                <a:gd name="T72" fmla="*/ 11 w 21"/>
                <a:gd name="T73" fmla="*/ 10 h 21"/>
                <a:gd name="T74" fmla="*/ 9 w 21"/>
                <a:gd name="T75" fmla="*/ 10 h 21"/>
                <a:gd name="T76" fmla="*/ 9 w 21"/>
                <a:gd name="T77" fmla="*/ 15 h 21"/>
                <a:gd name="T78" fmla="*/ 7 w 21"/>
                <a:gd name="T79" fmla="*/ 15 h 21"/>
                <a:gd name="T80" fmla="*/ 7 w 21"/>
                <a:gd name="T81" fmla="*/ 5 h 21"/>
                <a:gd name="T82" fmla="*/ 12 w 21"/>
                <a:gd name="T83" fmla="*/ 5 h 21"/>
                <a:gd name="T84" fmla="*/ 13 w 21"/>
                <a:gd name="T85" fmla="*/ 5 h 21"/>
                <a:gd name="T86" fmla="*/ 15 w 21"/>
                <a:gd name="T87" fmla="*/ 5 h 21"/>
                <a:gd name="T88" fmla="*/ 16 w 21"/>
                <a:gd name="T89" fmla="*/ 6 h 21"/>
                <a:gd name="T90" fmla="*/ 16 w 21"/>
                <a:gd name="T91" fmla="*/ 7 h 21"/>
                <a:gd name="T92" fmla="*/ 16 w 21"/>
                <a:gd name="T93" fmla="*/ 10 h 21"/>
                <a:gd name="T94" fmla="*/ 15 w 21"/>
                <a:gd name="T95" fmla="*/ 10 h 21"/>
                <a:gd name="T96" fmla="*/ 13 w 21"/>
                <a:gd name="T97" fmla="*/ 10 h 21"/>
                <a:gd name="T98" fmla="*/ 16 w 21"/>
                <a:gd name="T99" fmla="*/ 15 h 21"/>
                <a:gd name="T100" fmla="*/ 11 w 21"/>
                <a:gd name="T101" fmla="*/ 9 h 21"/>
                <a:gd name="T102" fmla="*/ 12 w 21"/>
                <a:gd name="T103" fmla="*/ 9 h 21"/>
                <a:gd name="T104" fmla="*/ 13 w 21"/>
                <a:gd name="T105" fmla="*/ 9 h 21"/>
                <a:gd name="T106" fmla="*/ 15 w 21"/>
                <a:gd name="T107" fmla="*/ 9 h 21"/>
                <a:gd name="T108" fmla="*/ 15 w 21"/>
                <a:gd name="T109" fmla="*/ 7 h 21"/>
                <a:gd name="T110" fmla="*/ 15 w 21"/>
                <a:gd name="T111" fmla="*/ 6 h 21"/>
                <a:gd name="T112" fmla="*/ 13 w 21"/>
                <a:gd name="T113" fmla="*/ 6 h 21"/>
                <a:gd name="T114" fmla="*/ 12 w 21"/>
                <a:gd name="T115" fmla="*/ 6 h 21"/>
                <a:gd name="T116" fmla="*/ 9 w 21"/>
                <a:gd name="T117" fmla="*/ 6 h 21"/>
                <a:gd name="T118" fmla="*/ 9 w 21"/>
                <a:gd name="T119" fmla="*/ 9 h 21"/>
                <a:gd name="T120" fmla="*/ 11 w 21"/>
                <a:gd name="T121" fmla="*/ 9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0" y="10"/>
                  </a:lnTo>
                  <a:close/>
                  <a:moveTo>
                    <a:pt x="3" y="10"/>
                  </a:moveTo>
                  <a:lnTo>
                    <a:pt x="3" y="14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6" y="5"/>
                  </a:lnTo>
                  <a:lnTo>
                    <a:pt x="3" y="7"/>
                  </a:lnTo>
                  <a:lnTo>
                    <a:pt x="3" y="10"/>
                  </a:lnTo>
                  <a:close/>
                  <a:moveTo>
                    <a:pt x="16" y="17"/>
                  </a:moveTo>
                  <a:lnTo>
                    <a:pt x="15" y="1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6" y="17"/>
                  </a:lnTo>
                  <a:close/>
                  <a:moveTo>
                    <a:pt x="11" y="9"/>
                  </a:moveTo>
                  <a:lnTo>
                    <a:pt x="12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41"/>
            <p:cNvSpPr>
              <a:spLocks noChangeAspect="1"/>
            </p:cNvSpPr>
            <p:nvPr/>
          </p:nvSpPr>
          <p:spPr bwMode="auto">
            <a:xfrm>
              <a:off x="256" y="3741"/>
              <a:ext cx="102" cy="143"/>
            </a:xfrm>
            <a:custGeom>
              <a:avLst/>
              <a:gdLst>
                <a:gd name="T0" fmla="*/ 0 w 101"/>
                <a:gd name="T1" fmla="*/ 0 h 144"/>
                <a:gd name="T2" fmla="*/ 103 w 101"/>
                <a:gd name="T3" fmla="*/ 0 h 144"/>
                <a:gd name="T4" fmla="*/ 103 w 101"/>
                <a:gd name="T5" fmla="*/ 28 h 144"/>
                <a:gd name="T6" fmla="*/ 70 w 101"/>
                <a:gd name="T7" fmla="*/ 28 h 144"/>
                <a:gd name="T8" fmla="*/ 70 w 101"/>
                <a:gd name="T9" fmla="*/ 142 h 144"/>
                <a:gd name="T10" fmla="*/ 32 w 101"/>
                <a:gd name="T11" fmla="*/ 142 h 144"/>
                <a:gd name="T12" fmla="*/ 32 w 101"/>
                <a:gd name="T13" fmla="*/ 28 h 144"/>
                <a:gd name="T14" fmla="*/ 0 w 101"/>
                <a:gd name="T15" fmla="*/ 28 h 144"/>
                <a:gd name="T16" fmla="*/ 0 w 101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" h="144">
                  <a:moveTo>
                    <a:pt x="0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68" y="28"/>
                  </a:lnTo>
                  <a:lnTo>
                    <a:pt x="68" y="144"/>
                  </a:lnTo>
                  <a:lnTo>
                    <a:pt x="32" y="144"/>
                  </a:lnTo>
                  <a:lnTo>
                    <a:pt x="3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42"/>
            <p:cNvSpPr>
              <a:spLocks noChangeAspect="1"/>
            </p:cNvSpPr>
            <p:nvPr/>
          </p:nvSpPr>
          <p:spPr bwMode="auto">
            <a:xfrm>
              <a:off x="130" y="3837"/>
              <a:ext cx="83" cy="47"/>
            </a:xfrm>
            <a:custGeom>
              <a:avLst/>
              <a:gdLst>
                <a:gd name="T0" fmla="*/ 62 w 83"/>
                <a:gd name="T1" fmla="*/ 12 h 47"/>
                <a:gd name="T2" fmla="*/ 60 w 83"/>
                <a:gd name="T3" fmla="*/ 15 h 47"/>
                <a:gd name="T4" fmla="*/ 59 w 83"/>
                <a:gd name="T5" fmla="*/ 18 h 47"/>
                <a:gd name="T6" fmla="*/ 59 w 83"/>
                <a:gd name="T7" fmla="*/ 19 h 47"/>
                <a:gd name="T8" fmla="*/ 59 w 83"/>
                <a:gd name="T9" fmla="*/ 20 h 47"/>
                <a:gd name="T10" fmla="*/ 58 w 83"/>
                <a:gd name="T11" fmla="*/ 22 h 47"/>
                <a:gd name="T12" fmla="*/ 56 w 83"/>
                <a:gd name="T13" fmla="*/ 22 h 47"/>
                <a:gd name="T14" fmla="*/ 46 w 83"/>
                <a:gd name="T15" fmla="*/ 29 h 47"/>
                <a:gd name="T16" fmla="*/ 34 w 83"/>
                <a:gd name="T17" fmla="*/ 35 h 47"/>
                <a:gd name="T18" fmla="*/ 30 w 83"/>
                <a:gd name="T19" fmla="*/ 36 h 47"/>
                <a:gd name="T20" fmla="*/ 26 w 83"/>
                <a:gd name="T21" fmla="*/ 36 h 47"/>
                <a:gd name="T22" fmla="*/ 21 w 83"/>
                <a:gd name="T23" fmla="*/ 37 h 47"/>
                <a:gd name="T24" fmla="*/ 14 w 83"/>
                <a:gd name="T25" fmla="*/ 37 h 47"/>
                <a:gd name="T26" fmla="*/ 0 w 83"/>
                <a:gd name="T27" fmla="*/ 45 h 47"/>
                <a:gd name="T28" fmla="*/ 15 w 83"/>
                <a:gd name="T29" fmla="*/ 47 h 47"/>
                <a:gd name="T30" fmla="*/ 29 w 83"/>
                <a:gd name="T31" fmla="*/ 45 h 47"/>
                <a:gd name="T32" fmla="*/ 37 w 83"/>
                <a:gd name="T33" fmla="*/ 44 h 47"/>
                <a:gd name="T34" fmla="*/ 50 w 83"/>
                <a:gd name="T35" fmla="*/ 37 h 47"/>
                <a:gd name="T36" fmla="*/ 63 w 83"/>
                <a:gd name="T37" fmla="*/ 29 h 47"/>
                <a:gd name="T38" fmla="*/ 66 w 83"/>
                <a:gd name="T39" fmla="*/ 26 h 47"/>
                <a:gd name="T40" fmla="*/ 72 w 83"/>
                <a:gd name="T41" fmla="*/ 19 h 47"/>
                <a:gd name="T42" fmla="*/ 79 w 83"/>
                <a:gd name="T43" fmla="*/ 8 h 47"/>
                <a:gd name="T44" fmla="*/ 81 w 83"/>
                <a:gd name="T45" fmla="*/ 4 h 47"/>
                <a:gd name="T46" fmla="*/ 83 w 83"/>
                <a:gd name="T47" fmla="*/ 0 h 47"/>
                <a:gd name="T48" fmla="*/ 62 w 83"/>
                <a:gd name="T49" fmla="*/ 12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43"/>
            <p:cNvSpPr>
              <a:spLocks noChangeAspect="1"/>
            </p:cNvSpPr>
            <p:nvPr/>
          </p:nvSpPr>
          <p:spPr bwMode="auto">
            <a:xfrm>
              <a:off x="126" y="3741"/>
              <a:ext cx="87" cy="49"/>
            </a:xfrm>
            <a:custGeom>
              <a:avLst/>
              <a:gdLst>
                <a:gd name="T0" fmla="*/ 16 w 87"/>
                <a:gd name="T1" fmla="*/ 9 h 50"/>
                <a:gd name="T2" fmla="*/ 16 w 87"/>
                <a:gd name="T3" fmla="*/ 9 h 50"/>
                <a:gd name="T4" fmla="*/ 17 w 87"/>
                <a:gd name="T5" fmla="*/ 9 h 50"/>
                <a:gd name="T6" fmla="*/ 18 w 87"/>
                <a:gd name="T7" fmla="*/ 9 h 50"/>
                <a:gd name="T8" fmla="*/ 20 w 87"/>
                <a:gd name="T9" fmla="*/ 9 h 50"/>
                <a:gd name="T10" fmla="*/ 17 w 87"/>
                <a:gd name="T11" fmla="*/ 10 h 50"/>
                <a:gd name="T12" fmla="*/ 15 w 87"/>
                <a:gd name="T13" fmla="*/ 10 h 50"/>
                <a:gd name="T14" fmla="*/ 28 w 87"/>
                <a:gd name="T15" fmla="*/ 18 h 50"/>
                <a:gd name="T16" fmla="*/ 42 w 87"/>
                <a:gd name="T17" fmla="*/ 21 h 50"/>
                <a:gd name="T18" fmla="*/ 54 w 87"/>
                <a:gd name="T19" fmla="*/ 27 h 50"/>
                <a:gd name="T20" fmla="*/ 51 w 87"/>
                <a:gd name="T21" fmla="*/ 27 h 50"/>
                <a:gd name="T22" fmla="*/ 49 w 87"/>
                <a:gd name="T23" fmla="*/ 28 h 50"/>
                <a:gd name="T24" fmla="*/ 70 w 87"/>
                <a:gd name="T25" fmla="*/ 39 h 50"/>
                <a:gd name="T26" fmla="*/ 70 w 87"/>
                <a:gd name="T27" fmla="*/ 39 h 50"/>
                <a:gd name="T28" fmla="*/ 70 w 87"/>
                <a:gd name="T29" fmla="*/ 39 h 50"/>
                <a:gd name="T30" fmla="*/ 71 w 87"/>
                <a:gd name="T31" fmla="*/ 39 h 50"/>
                <a:gd name="T32" fmla="*/ 73 w 87"/>
                <a:gd name="T33" fmla="*/ 40 h 50"/>
                <a:gd name="T34" fmla="*/ 87 w 87"/>
                <a:gd name="T35" fmla="*/ 48 h 50"/>
                <a:gd name="T36" fmla="*/ 87 w 87"/>
                <a:gd name="T37" fmla="*/ 47 h 50"/>
                <a:gd name="T38" fmla="*/ 86 w 87"/>
                <a:gd name="T39" fmla="*/ 47 h 50"/>
                <a:gd name="T40" fmla="*/ 86 w 87"/>
                <a:gd name="T41" fmla="*/ 45 h 50"/>
                <a:gd name="T42" fmla="*/ 86 w 87"/>
                <a:gd name="T43" fmla="*/ 45 h 50"/>
                <a:gd name="T44" fmla="*/ 86 w 87"/>
                <a:gd name="T45" fmla="*/ 45 h 50"/>
                <a:gd name="T46" fmla="*/ 86 w 87"/>
                <a:gd name="T47" fmla="*/ 44 h 50"/>
                <a:gd name="T48" fmla="*/ 76 w 87"/>
                <a:gd name="T49" fmla="*/ 28 h 50"/>
                <a:gd name="T50" fmla="*/ 63 w 87"/>
                <a:gd name="T51" fmla="*/ 17 h 50"/>
                <a:gd name="T52" fmla="*/ 63 w 87"/>
                <a:gd name="T53" fmla="*/ 16 h 50"/>
                <a:gd name="T54" fmla="*/ 62 w 87"/>
                <a:gd name="T55" fmla="*/ 16 h 50"/>
                <a:gd name="T56" fmla="*/ 47 w 87"/>
                <a:gd name="T57" fmla="*/ 6 h 50"/>
                <a:gd name="T58" fmla="*/ 34 w 87"/>
                <a:gd name="T59" fmla="*/ 2 h 50"/>
                <a:gd name="T60" fmla="*/ 24 w 87"/>
                <a:gd name="T61" fmla="*/ 0 h 50"/>
                <a:gd name="T62" fmla="*/ 24 w 87"/>
                <a:gd name="T63" fmla="*/ 0 h 50"/>
                <a:gd name="T64" fmla="*/ 24 w 87"/>
                <a:gd name="T65" fmla="*/ 0 h 50"/>
                <a:gd name="T66" fmla="*/ 16 w 87"/>
                <a:gd name="T67" fmla="*/ 0 h 50"/>
                <a:gd name="T68" fmla="*/ 9 w 87"/>
                <a:gd name="T69" fmla="*/ 1 h 50"/>
                <a:gd name="T70" fmla="*/ 9 w 87"/>
                <a:gd name="T71" fmla="*/ 1 h 50"/>
                <a:gd name="T72" fmla="*/ 8 w 87"/>
                <a:gd name="T73" fmla="*/ 1 h 50"/>
                <a:gd name="T74" fmla="*/ 5 w 87"/>
                <a:gd name="T75" fmla="*/ 1 h 50"/>
                <a:gd name="T76" fmla="*/ 3 w 87"/>
                <a:gd name="T77" fmla="*/ 1 h 50"/>
                <a:gd name="T78" fmla="*/ 1 w 87"/>
                <a:gd name="T79" fmla="*/ 2 h 50"/>
                <a:gd name="T80" fmla="*/ 0 w 87"/>
                <a:gd name="T81" fmla="*/ 2 h 50"/>
                <a:gd name="T82" fmla="*/ 13 w 87"/>
                <a:gd name="T83" fmla="*/ 10 h 50"/>
                <a:gd name="T84" fmla="*/ 15 w 87"/>
                <a:gd name="T85" fmla="*/ 9 h 50"/>
                <a:gd name="T86" fmla="*/ 16 w 87"/>
                <a:gd name="T87" fmla="*/ 9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44"/>
            <p:cNvSpPr>
              <a:spLocks noChangeAspect="1"/>
            </p:cNvSpPr>
            <p:nvPr/>
          </p:nvSpPr>
          <p:spPr bwMode="auto">
            <a:xfrm>
              <a:off x="73" y="3770"/>
              <a:ext cx="13" cy="86"/>
            </a:xfrm>
            <a:custGeom>
              <a:avLst/>
              <a:gdLst>
                <a:gd name="T0" fmla="*/ 13 w 13"/>
                <a:gd name="T1" fmla="*/ 66 h 86"/>
                <a:gd name="T2" fmla="*/ 12 w 13"/>
                <a:gd name="T3" fmla="*/ 62 h 86"/>
                <a:gd name="T4" fmla="*/ 11 w 13"/>
                <a:gd name="T5" fmla="*/ 58 h 86"/>
                <a:gd name="T6" fmla="*/ 10 w 13"/>
                <a:gd name="T7" fmla="*/ 55 h 86"/>
                <a:gd name="T8" fmla="*/ 10 w 13"/>
                <a:gd name="T9" fmla="*/ 53 h 86"/>
                <a:gd name="T10" fmla="*/ 10 w 13"/>
                <a:gd name="T11" fmla="*/ 49 h 86"/>
                <a:gd name="T12" fmla="*/ 10 w 13"/>
                <a:gd name="T13" fmla="*/ 47 h 86"/>
                <a:gd name="T14" fmla="*/ 10 w 13"/>
                <a:gd name="T15" fmla="*/ 45 h 86"/>
                <a:gd name="T16" fmla="*/ 10 w 13"/>
                <a:gd name="T17" fmla="*/ 41 h 86"/>
                <a:gd name="T18" fmla="*/ 10 w 13"/>
                <a:gd name="T19" fmla="*/ 38 h 86"/>
                <a:gd name="T20" fmla="*/ 10 w 13"/>
                <a:gd name="T21" fmla="*/ 35 h 86"/>
                <a:gd name="T22" fmla="*/ 11 w 13"/>
                <a:gd name="T23" fmla="*/ 30 h 86"/>
                <a:gd name="T24" fmla="*/ 12 w 13"/>
                <a:gd name="T25" fmla="*/ 25 h 86"/>
                <a:gd name="T26" fmla="*/ 13 w 13"/>
                <a:gd name="T27" fmla="*/ 18 h 86"/>
                <a:gd name="T28" fmla="*/ 13 w 13"/>
                <a:gd name="T29" fmla="*/ 0 h 86"/>
                <a:gd name="T30" fmla="*/ 11 w 13"/>
                <a:gd name="T31" fmla="*/ 5 h 86"/>
                <a:gd name="T32" fmla="*/ 8 w 13"/>
                <a:gd name="T33" fmla="*/ 10 h 86"/>
                <a:gd name="T34" fmla="*/ 3 w 13"/>
                <a:gd name="T35" fmla="*/ 24 h 86"/>
                <a:gd name="T36" fmla="*/ 0 w 13"/>
                <a:gd name="T37" fmla="*/ 33 h 86"/>
                <a:gd name="T38" fmla="*/ 0 w 13"/>
                <a:gd name="T39" fmla="*/ 37 h 86"/>
                <a:gd name="T40" fmla="*/ 0 w 13"/>
                <a:gd name="T41" fmla="*/ 41 h 86"/>
                <a:gd name="T42" fmla="*/ 0 w 13"/>
                <a:gd name="T43" fmla="*/ 45 h 86"/>
                <a:gd name="T44" fmla="*/ 0 w 13"/>
                <a:gd name="T45" fmla="*/ 47 h 86"/>
                <a:gd name="T46" fmla="*/ 0 w 13"/>
                <a:gd name="T47" fmla="*/ 50 h 86"/>
                <a:gd name="T48" fmla="*/ 0 w 13"/>
                <a:gd name="T49" fmla="*/ 54 h 86"/>
                <a:gd name="T50" fmla="*/ 2 w 13"/>
                <a:gd name="T51" fmla="*/ 58 h 86"/>
                <a:gd name="T52" fmla="*/ 2 w 13"/>
                <a:gd name="T53" fmla="*/ 62 h 86"/>
                <a:gd name="T54" fmla="*/ 4 w 13"/>
                <a:gd name="T55" fmla="*/ 67 h 86"/>
                <a:gd name="T56" fmla="*/ 6 w 13"/>
                <a:gd name="T57" fmla="*/ 72 h 86"/>
                <a:gd name="T58" fmla="*/ 10 w 13"/>
                <a:gd name="T59" fmla="*/ 78 h 86"/>
                <a:gd name="T60" fmla="*/ 12 w 13"/>
                <a:gd name="T61" fmla="*/ 83 h 86"/>
                <a:gd name="T62" fmla="*/ 12 w 13"/>
                <a:gd name="T63" fmla="*/ 84 h 86"/>
                <a:gd name="T64" fmla="*/ 13 w 13"/>
                <a:gd name="T65" fmla="*/ 84 h 86"/>
                <a:gd name="T66" fmla="*/ 13 w 13"/>
                <a:gd name="T67" fmla="*/ 86 h 86"/>
                <a:gd name="T68" fmla="*/ 13 w 13"/>
                <a:gd name="T69" fmla="*/ 86 h 86"/>
                <a:gd name="T70" fmla="*/ 13 w 13"/>
                <a:gd name="T71" fmla="*/ 64 h 86"/>
                <a:gd name="T72" fmla="*/ 13 w 13"/>
                <a:gd name="T73" fmla="*/ 66 h 86"/>
                <a:gd name="T74" fmla="*/ 13 w 13"/>
                <a:gd name="T75" fmla="*/ 66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45"/>
            <p:cNvSpPr>
              <a:spLocks noChangeAspect="1"/>
            </p:cNvSpPr>
            <p:nvPr/>
          </p:nvSpPr>
          <p:spPr bwMode="auto">
            <a:xfrm>
              <a:off x="189" y="3782"/>
              <a:ext cx="16" cy="43"/>
            </a:xfrm>
            <a:custGeom>
              <a:avLst/>
              <a:gdLst>
                <a:gd name="T0" fmla="*/ 4 w 16"/>
                <a:gd name="T1" fmla="*/ 21 h 43"/>
                <a:gd name="T2" fmla="*/ 3 w 16"/>
                <a:gd name="T3" fmla="*/ 22 h 43"/>
                <a:gd name="T4" fmla="*/ 0 w 16"/>
                <a:gd name="T5" fmla="*/ 25 h 43"/>
                <a:gd name="T6" fmla="*/ 6 w 16"/>
                <a:gd name="T7" fmla="*/ 34 h 43"/>
                <a:gd name="T8" fmla="*/ 10 w 16"/>
                <a:gd name="T9" fmla="*/ 43 h 43"/>
                <a:gd name="T10" fmla="*/ 10 w 16"/>
                <a:gd name="T11" fmla="*/ 42 h 43"/>
                <a:gd name="T12" fmla="*/ 11 w 16"/>
                <a:gd name="T13" fmla="*/ 41 h 43"/>
                <a:gd name="T14" fmla="*/ 16 w 16"/>
                <a:gd name="T15" fmla="*/ 26 h 43"/>
                <a:gd name="T16" fmla="*/ 13 w 16"/>
                <a:gd name="T17" fmla="*/ 9 h 43"/>
                <a:gd name="T18" fmla="*/ 13 w 16"/>
                <a:gd name="T19" fmla="*/ 9 h 43"/>
                <a:gd name="T20" fmla="*/ 13 w 16"/>
                <a:gd name="T21" fmla="*/ 8 h 43"/>
                <a:gd name="T22" fmla="*/ 12 w 16"/>
                <a:gd name="T23" fmla="*/ 6 h 43"/>
                <a:gd name="T24" fmla="*/ 12 w 16"/>
                <a:gd name="T25" fmla="*/ 5 h 43"/>
                <a:gd name="T26" fmla="*/ 11 w 16"/>
                <a:gd name="T27" fmla="*/ 4 h 43"/>
                <a:gd name="T28" fmla="*/ 11 w 16"/>
                <a:gd name="T29" fmla="*/ 4 h 43"/>
                <a:gd name="T30" fmla="*/ 11 w 16"/>
                <a:gd name="T31" fmla="*/ 2 h 43"/>
                <a:gd name="T32" fmla="*/ 10 w 16"/>
                <a:gd name="T33" fmla="*/ 1 h 43"/>
                <a:gd name="T34" fmla="*/ 7 w 16"/>
                <a:gd name="T35" fmla="*/ 0 h 43"/>
                <a:gd name="T36" fmla="*/ 8 w 16"/>
                <a:gd name="T37" fmla="*/ 8 h 43"/>
                <a:gd name="T38" fmla="*/ 7 w 16"/>
                <a:gd name="T39" fmla="*/ 14 h 43"/>
                <a:gd name="T40" fmla="*/ 4 w 16"/>
                <a:gd name="T41" fmla="*/ 21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46"/>
            <p:cNvSpPr>
              <a:spLocks noChangeAspect="1"/>
            </p:cNvSpPr>
            <p:nvPr/>
          </p:nvSpPr>
          <p:spPr bwMode="auto">
            <a:xfrm>
              <a:off x="127" y="3751"/>
              <a:ext cx="14" cy="4"/>
            </a:xfrm>
            <a:custGeom>
              <a:avLst/>
              <a:gdLst>
                <a:gd name="T0" fmla="*/ 10 w 14"/>
                <a:gd name="T1" fmla="*/ 0 h 4"/>
                <a:gd name="T2" fmla="*/ 10 w 14"/>
                <a:gd name="T3" fmla="*/ 0 h 4"/>
                <a:gd name="T4" fmla="*/ 10 w 14"/>
                <a:gd name="T5" fmla="*/ 0 h 4"/>
                <a:gd name="T6" fmla="*/ 4 w 14"/>
                <a:gd name="T7" fmla="*/ 0 h 4"/>
                <a:gd name="T8" fmla="*/ 0 w 14"/>
                <a:gd name="T9" fmla="*/ 2 h 4"/>
                <a:gd name="T10" fmla="*/ 4 w 14"/>
                <a:gd name="T11" fmla="*/ 3 h 4"/>
                <a:gd name="T12" fmla="*/ 8 w 14"/>
                <a:gd name="T13" fmla="*/ 4 h 4"/>
                <a:gd name="T14" fmla="*/ 11 w 14"/>
                <a:gd name="T15" fmla="*/ 3 h 4"/>
                <a:gd name="T16" fmla="*/ 14 w 14"/>
                <a:gd name="T17" fmla="*/ 0 h 4"/>
                <a:gd name="T18" fmla="*/ 12 w 14"/>
                <a:gd name="T19" fmla="*/ 0 h 4"/>
                <a:gd name="T20" fmla="*/ 11 w 14"/>
                <a:gd name="T21" fmla="*/ 0 h 4"/>
                <a:gd name="T22" fmla="*/ 10 w 14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47"/>
            <p:cNvSpPr>
              <a:spLocks noChangeAspect="1"/>
            </p:cNvSpPr>
            <p:nvPr/>
          </p:nvSpPr>
          <p:spPr bwMode="auto">
            <a:xfrm>
              <a:off x="213" y="3791"/>
              <a:ext cx="44" cy="47"/>
            </a:xfrm>
            <a:custGeom>
              <a:avLst/>
              <a:gdLst>
                <a:gd name="T0" fmla="*/ 0 w 45"/>
                <a:gd name="T1" fmla="*/ 47 h 47"/>
                <a:gd name="T2" fmla="*/ 43 w 45"/>
                <a:gd name="T3" fmla="*/ 24 h 47"/>
                <a:gd name="T4" fmla="*/ 1 w 45"/>
                <a:gd name="T5" fmla="*/ 0 h 47"/>
                <a:gd name="T6" fmla="*/ 4 w 45"/>
                <a:gd name="T7" fmla="*/ 18 h 47"/>
                <a:gd name="T8" fmla="*/ 4 w 45"/>
                <a:gd name="T9" fmla="*/ 34 h 47"/>
                <a:gd name="T10" fmla="*/ 0 w 45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48"/>
            <p:cNvSpPr>
              <a:spLocks noChangeAspect="1"/>
            </p:cNvSpPr>
            <p:nvPr/>
          </p:nvSpPr>
          <p:spPr bwMode="auto">
            <a:xfrm>
              <a:off x="146" y="3759"/>
              <a:ext cx="29" cy="15"/>
            </a:xfrm>
            <a:custGeom>
              <a:avLst/>
              <a:gdLst>
                <a:gd name="T0" fmla="*/ 4 w 29"/>
                <a:gd name="T1" fmla="*/ 0 h 15"/>
                <a:gd name="T2" fmla="*/ 1 w 29"/>
                <a:gd name="T3" fmla="*/ 0 h 15"/>
                <a:gd name="T4" fmla="*/ 0 w 29"/>
                <a:gd name="T5" fmla="*/ 2 h 15"/>
                <a:gd name="T6" fmla="*/ 8 w 29"/>
                <a:gd name="T7" fmla="*/ 7 h 15"/>
                <a:gd name="T8" fmla="*/ 17 w 29"/>
                <a:gd name="T9" fmla="*/ 15 h 15"/>
                <a:gd name="T10" fmla="*/ 24 w 29"/>
                <a:gd name="T11" fmla="*/ 12 h 15"/>
                <a:gd name="T12" fmla="*/ 29 w 29"/>
                <a:gd name="T13" fmla="*/ 12 h 15"/>
                <a:gd name="T14" fmla="*/ 8 w 29"/>
                <a:gd name="T15" fmla="*/ 0 h 15"/>
                <a:gd name="T16" fmla="*/ 6 w 29"/>
                <a:gd name="T17" fmla="*/ 0 h 15"/>
                <a:gd name="T18" fmla="*/ 4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49"/>
            <p:cNvSpPr>
              <a:spLocks noChangeAspect="1"/>
            </p:cNvSpPr>
            <p:nvPr/>
          </p:nvSpPr>
          <p:spPr bwMode="auto">
            <a:xfrm>
              <a:off x="93" y="3824"/>
              <a:ext cx="98" cy="52"/>
            </a:xfrm>
            <a:custGeom>
              <a:avLst/>
              <a:gdLst>
                <a:gd name="T0" fmla="*/ 78 w 98"/>
                <a:gd name="T1" fmla="*/ 27 h 52"/>
                <a:gd name="T2" fmla="*/ 59 w 98"/>
                <a:gd name="T3" fmla="*/ 27 h 52"/>
                <a:gd name="T4" fmla="*/ 42 w 98"/>
                <a:gd name="T5" fmla="*/ 22 h 52"/>
                <a:gd name="T6" fmla="*/ 25 w 98"/>
                <a:gd name="T7" fmla="*/ 13 h 52"/>
                <a:gd name="T8" fmla="*/ 12 w 98"/>
                <a:gd name="T9" fmla="*/ 0 h 52"/>
                <a:gd name="T10" fmla="*/ 7 w 98"/>
                <a:gd name="T11" fmla="*/ 8 h 52"/>
                <a:gd name="T12" fmla="*/ 3 w 98"/>
                <a:gd name="T13" fmla="*/ 14 h 52"/>
                <a:gd name="T14" fmla="*/ 1 w 98"/>
                <a:gd name="T15" fmla="*/ 19 h 52"/>
                <a:gd name="T16" fmla="*/ 0 w 98"/>
                <a:gd name="T17" fmla="*/ 23 h 52"/>
                <a:gd name="T18" fmla="*/ 0 w 98"/>
                <a:gd name="T19" fmla="*/ 26 h 52"/>
                <a:gd name="T20" fmla="*/ 3 w 98"/>
                <a:gd name="T21" fmla="*/ 29 h 52"/>
                <a:gd name="T22" fmla="*/ 4 w 98"/>
                <a:gd name="T23" fmla="*/ 31 h 52"/>
                <a:gd name="T24" fmla="*/ 9 w 98"/>
                <a:gd name="T25" fmla="*/ 37 h 52"/>
                <a:gd name="T26" fmla="*/ 20 w 98"/>
                <a:gd name="T27" fmla="*/ 43 h 52"/>
                <a:gd name="T28" fmla="*/ 34 w 98"/>
                <a:gd name="T29" fmla="*/ 50 h 52"/>
                <a:gd name="T30" fmla="*/ 42 w 98"/>
                <a:gd name="T31" fmla="*/ 52 h 52"/>
                <a:gd name="T32" fmla="*/ 50 w 98"/>
                <a:gd name="T33" fmla="*/ 52 h 52"/>
                <a:gd name="T34" fmla="*/ 98 w 98"/>
                <a:gd name="T35" fmla="*/ 27 h 52"/>
                <a:gd name="T36" fmla="*/ 98 w 98"/>
                <a:gd name="T37" fmla="*/ 23 h 52"/>
                <a:gd name="T38" fmla="*/ 98 w 98"/>
                <a:gd name="T39" fmla="*/ 21 h 52"/>
                <a:gd name="T40" fmla="*/ 92 w 98"/>
                <a:gd name="T41" fmla="*/ 23 h 52"/>
                <a:gd name="T42" fmla="*/ 86 w 98"/>
                <a:gd name="T43" fmla="*/ 26 h 52"/>
                <a:gd name="T44" fmla="*/ 78 w 98"/>
                <a:gd name="T45" fmla="*/ 27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50"/>
            <p:cNvSpPr>
              <a:spLocks noChangeAspect="1"/>
            </p:cNvSpPr>
            <p:nvPr/>
          </p:nvSpPr>
          <p:spPr bwMode="auto">
            <a:xfrm>
              <a:off x="101" y="3761"/>
              <a:ext cx="26" cy="47"/>
            </a:xfrm>
            <a:custGeom>
              <a:avLst/>
              <a:gdLst>
                <a:gd name="T0" fmla="*/ 5 w 26"/>
                <a:gd name="T1" fmla="*/ 47 h 47"/>
                <a:gd name="T2" fmla="*/ 14 w 26"/>
                <a:gd name="T3" fmla="*/ 39 h 47"/>
                <a:gd name="T4" fmla="*/ 25 w 26"/>
                <a:gd name="T5" fmla="*/ 31 h 47"/>
                <a:gd name="T6" fmla="*/ 24 w 26"/>
                <a:gd name="T7" fmla="*/ 30 h 47"/>
                <a:gd name="T8" fmla="*/ 24 w 26"/>
                <a:gd name="T9" fmla="*/ 29 h 47"/>
                <a:gd name="T10" fmla="*/ 24 w 26"/>
                <a:gd name="T11" fmla="*/ 29 h 47"/>
                <a:gd name="T12" fmla="*/ 24 w 26"/>
                <a:gd name="T13" fmla="*/ 29 h 47"/>
                <a:gd name="T14" fmla="*/ 21 w 26"/>
                <a:gd name="T15" fmla="*/ 15 h 47"/>
                <a:gd name="T16" fmla="*/ 25 w 26"/>
                <a:gd name="T17" fmla="*/ 2 h 47"/>
                <a:gd name="T18" fmla="*/ 26 w 26"/>
                <a:gd name="T19" fmla="*/ 2 h 47"/>
                <a:gd name="T20" fmla="*/ 26 w 26"/>
                <a:gd name="T21" fmla="*/ 2 h 47"/>
                <a:gd name="T22" fmla="*/ 18 w 26"/>
                <a:gd name="T23" fmla="*/ 0 h 47"/>
                <a:gd name="T24" fmla="*/ 12 w 26"/>
                <a:gd name="T25" fmla="*/ 0 h 47"/>
                <a:gd name="T26" fmla="*/ 9 w 26"/>
                <a:gd name="T27" fmla="*/ 4 h 47"/>
                <a:gd name="T28" fmla="*/ 5 w 26"/>
                <a:gd name="T29" fmla="*/ 8 h 47"/>
                <a:gd name="T30" fmla="*/ 3 w 26"/>
                <a:gd name="T31" fmla="*/ 14 h 47"/>
                <a:gd name="T32" fmla="*/ 1 w 26"/>
                <a:gd name="T33" fmla="*/ 21 h 47"/>
                <a:gd name="T34" fmla="*/ 0 w 26"/>
                <a:gd name="T35" fmla="*/ 27 h 47"/>
                <a:gd name="T36" fmla="*/ 1 w 26"/>
                <a:gd name="T37" fmla="*/ 34 h 47"/>
                <a:gd name="T38" fmla="*/ 3 w 26"/>
                <a:gd name="T39" fmla="*/ 40 h 47"/>
                <a:gd name="T40" fmla="*/ 4 w 26"/>
                <a:gd name="T41" fmla="*/ 44 h 47"/>
                <a:gd name="T42" fmla="*/ 5 w 26"/>
                <a:gd name="T43" fmla="*/ 47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51"/>
            <p:cNvSpPr>
              <a:spLocks noChangeAspect="1"/>
            </p:cNvSpPr>
            <p:nvPr/>
          </p:nvSpPr>
          <p:spPr bwMode="auto">
            <a:xfrm>
              <a:off x="131" y="3766"/>
              <a:ext cx="23" cy="19"/>
            </a:xfrm>
            <a:custGeom>
              <a:avLst/>
              <a:gdLst>
                <a:gd name="T0" fmla="*/ 2 w 23"/>
                <a:gd name="T1" fmla="*/ 16 h 21"/>
                <a:gd name="T2" fmla="*/ 2 w 23"/>
                <a:gd name="T3" fmla="*/ 17 h 21"/>
                <a:gd name="T4" fmla="*/ 3 w 23"/>
                <a:gd name="T5" fmla="*/ 17 h 21"/>
                <a:gd name="T6" fmla="*/ 12 w 23"/>
                <a:gd name="T7" fmla="*/ 13 h 21"/>
                <a:gd name="T8" fmla="*/ 23 w 23"/>
                <a:gd name="T9" fmla="*/ 8 h 21"/>
                <a:gd name="T10" fmla="*/ 13 w 23"/>
                <a:gd name="T11" fmla="*/ 5 h 21"/>
                <a:gd name="T12" fmla="*/ 6 w 23"/>
                <a:gd name="T13" fmla="*/ 0 h 21"/>
                <a:gd name="T14" fmla="*/ 4 w 23"/>
                <a:gd name="T15" fmla="*/ 1 h 21"/>
                <a:gd name="T16" fmla="*/ 3 w 23"/>
                <a:gd name="T17" fmla="*/ 3 h 21"/>
                <a:gd name="T18" fmla="*/ 2 w 23"/>
                <a:gd name="T19" fmla="*/ 6 h 21"/>
                <a:gd name="T20" fmla="*/ 0 w 23"/>
                <a:gd name="T21" fmla="*/ 12 h 21"/>
                <a:gd name="T22" fmla="*/ 2 w 23"/>
                <a:gd name="T23" fmla="*/ 16 h 21"/>
                <a:gd name="T24" fmla="*/ 2 w 23"/>
                <a:gd name="T25" fmla="*/ 1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52"/>
            <p:cNvSpPr>
              <a:spLocks noChangeAspect="1"/>
            </p:cNvSpPr>
            <p:nvPr/>
          </p:nvSpPr>
          <p:spPr bwMode="auto">
            <a:xfrm>
              <a:off x="138" y="3784"/>
              <a:ext cx="39" cy="23"/>
            </a:xfrm>
            <a:custGeom>
              <a:avLst/>
              <a:gdLst>
                <a:gd name="T0" fmla="*/ 32 w 39"/>
                <a:gd name="T1" fmla="*/ 23 h 23"/>
                <a:gd name="T2" fmla="*/ 35 w 39"/>
                <a:gd name="T3" fmla="*/ 23 h 23"/>
                <a:gd name="T4" fmla="*/ 39 w 39"/>
                <a:gd name="T5" fmla="*/ 20 h 23"/>
                <a:gd name="T6" fmla="*/ 32 w 39"/>
                <a:gd name="T7" fmla="*/ 10 h 23"/>
                <a:gd name="T8" fmla="*/ 24 w 39"/>
                <a:gd name="T9" fmla="*/ 0 h 23"/>
                <a:gd name="T10" fmla="*/ 21 w 39"/>
                <a:gd name="T11" fmla="*/ 0 h 23"/>
                <a:gd name="T12" fmla="*/ 20 w 39"/>
                <a:gd name="T13" fmla="*/ 2 h 23"/>
                <a:gd name="T14" fmla="*/ 10 w 39"/>
                <a:gd name="T15" fmla="*/ 6 h 23"/>
                <a:gd name="T16" fmla="*/ 0 w 39"/>
                <a:gd name="T17" fmla="*/ 11 h 23"/>
                <a:gd name="T18" fmla="*/ 9 w 39"/>
                <a:gd name="T19" fmla="*/ 19 h 23"/>
                <a:gd name="T20" fmla="*/ 20 w 39"/>
                <a:gd name="T21" fmla="*/ 23 h 23"/>
                <a:gd name="T22" fmla="*/ 32 w 39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53"/>
            <p:cNvSpPr>
              <a:spLocks noChangeAspect="1"/>
            </p:cNvSpPr>
            <p:nvPr/>
          </p:nvSpPr>
          <p:spPr bwMode="auto">
            <a:xfrm>
              <a:off x="86" y="3722"/>
              <a:ext cx="40" cy="48"/>
            </a:xfrm>
            <a:custGeom>
              <a:avLst/>
              <a:gdLst>
                <a:gd name="T0" fmla="*/ 22 w 40"/>
                <a:gd name="T1" fmla="*/ 29 h 48"/>
                <a:gd name="T2" fmla="*/ 26 w 40"/>
                <a:gd name="T3" fmla="*/ 27 h 48"/>
                <a:gd name="T4" fmla="*/ 29 w 40"/>
                <a:gd name="T5" fmla="*/ 25 h 48"/>
                <a:gd name="T6" fmla="*/ 33 w 40"/>
                <a:gd name="T7" fmla="*/ 24 h 48"/>
                <a:gd name="T8" fmla="*/ 40 w 40"/>
                <a:gd name="T9" fmla="*/ 21 h 48"/>
                <a:gd name="T10" fmla="*/ 0 w 40"/>
                <a:gd name="T11" fmla="*/ 0 h 48"/>
                <a:gd name="T12" fmla="*/ 0 w 40"/>
                <a:gd name="T13" fmla="*/ 48 h 48"/>
                <a:gd name="T14" fmla="*/ 6 w 40"/>
                <a:gd name="T15" fmla="*/ 43 h 48"/>
                <a:gd name="T16" fmla="*/ 10 w 40"/>
                <a:gd name="T17" fmla="*/ 39 h 48"/>
                <a:gd name="T18" fmla="*/ 14 w 40"/>
                <a:gd name="T19" fmla="*/ 35 h 48"/>
                <a:gd name="T20" fmla="*/ 18 w 40"/>
                <a:gd name="T21" fmla="*/ 32 h 48"/>
                <a:gd name="T22" fmla="*/ 20 w 40"/>
                <a:gd name="T23" fmla="*/ 31 h 48"/>
                <a:gd name="T24" fmla="*/ 22 w 40"/>
                <a:gd name="T25" fmla="*/ 2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54"/>
            <p:cNvSpPr>
              <a:spLocks noChangeAspect="1"/>
            </p:cNvSpPr>
            <p:nvPr/>
          </p:nvSpPr>
          <p:spPr bwMode="auto">
            <a:xfrm>
              <a:off x="171" y="3779"/>
              <a:ext cx="18" cy="19"/>
            </a:xfrm>
            <a:custGeom>
              <a:avLst/>
              <a:gdLst>
                <a:gd name="T0" fmla="*/ 16 w 17"/>
                <a:gd name="T1" fmla="*/ 19 h 19"/>
                <a:gd name="T2" fmla="*/ 18 w 17"/>
                <a:gd name="T3" fmla="*/ 13 h 19"/>
                <a:gd name="T4" fmla="*/ 19 w 17"/>
                <a:gd name="T5" fmla="*/ 8 h 19"/>
                <a:gd name="T6" fmla="*/ 18 w 17"/>
                <a:gd name="T7" fmla="*/ 1 h 19"/>
                <a:gd name="T8" fmla="*/ 18 w 17"/>
                <a:gd name="T9" fmla="*/ 1 h 19"/>
                <a:gd name="T10" fmla="*/ 18 w 17"/>
                <a:gd name="T11" fmla="*/ 1 h 19"/>
                <a:gd name="T12" fmla="*/ 18 w 17"/>
                <a:gd name="T13" fmla="*/ 0 h 19"/>
                <a:gd name="T14" fmla="*/ 16 w 17"/>
                <a:gd name="T15" fmla="*/ 0 h 19"/>
                <a:gd name="T16" fmla="*/ 8 w 17"/>
                <a:gd name="T17" fmla="*/ 0 h 19"/>
                <a:gd name="T18" fmla="*/ 0 w 17"/>
                <a:gd name="T19" fmla="*/ 1 h 19"/>
                <a:gd name="T20" fmla="*/ 8 w 17"/>
                <a:gd name="T21" fmla="*/ 11 h 19"/>
                <a:gd name="T22" fmla="*/ 16 w 17"/>
                <a:gd name="T23" fmla="*/ 19 h 19"/>
                <a:gd name="T24" fmla="*/ 16 w 17"/>
                <a:gd name="T25" fmla="*/ 19 h 19"/>
                <a:gd name="T26" fmla="*/ 16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55"/>
            <p:cNvSpPr>
              <a:spLocks noChangeAspect="1"/>
            </p:cNvSpPr>
            <p:nvPr/>
          </p:nvSpPr>
          <p:spPr bwMode="auto">
            <a:xfrm>
              <a:off x="112" y="3799"/>
              <a:ext cx="79" cy="42"/>
            </a:xfrm>
            <a:custGeom>
              <a:avLst/>
              <a:gdLst>
                <a:gd name="T0" fmla="*/ 58 w 79"/>
                <a:gd name="T1" fmla="*/ 43 h 41"/>
                <a:gd name="T2" fmla="*/ 65 w 79"/>
                <a:gd name="T3" fmla="*/ 42 h 41"/>
                <a:gd name="T4" fmla="*/ 72 w 79"/>
                <a:gd name="T5" fmla="*/ 39 h 41"/>
                <a:gd name="T6" fmla="*/ 79 w 79"/>
                <a:gd name="T7" fmla="*/ 35 h 41"/>
                <a:gd name="T8" fmla="*/ 75 w 79"/>
                <a:gd name="T9" fmla="*/ 25 h 41"/>
                <a:gd name="T10" fmla="*/ 71 w 79"/>
                <a:gd name="T11" fmla="*/ 12 h 41"/>
                <a:gd name="T12" fmla="*/ 65 w 79"/>
                <a:gd name="T13" fmla="*/ 15 h 41"/>
                <a:gd name="T14" fmla="*/ 59 w 79"/>
                <a:gd name="T15" fmla="*/ 16 h 41"/>
                <a:gd name="T16" fmla="*/ 43 w 79"/>
                <a:gd name="T17" fmla="*/ 16 h 41"/>
                <a:gd name="T18" fmla="*/ 30 w 79"/>
                <a:gd name="T19" fmla="*/ 9 h 41"/>
                <a:gd name="T20" fmla="*/ 18 w 79"/>
                <a:gd name="T21" fmla="*/ 0 h 41"/>
                <a:gd name="T22" fmla="*/ 9 w 79"/>
                <a:gd name="T23" fmla="*/ 8 h 41"/>
                <a:gd name="T24" fmla="*/ 0 w 79"/>
                <a:gd name="T25" fmla="*/ 16 h 41"/>
                <a:gd name="T26" fmla="*/ 11 w 79"/>
                <a:gd name="T27" fmla="*/ 30 h 41"/>
                <a:gd name="T28" fmla="*/ 26 w 79"/>
                <a:gd name="T29" fmla="*/ 38 h 41"/>
                <a:gd name="T30" fmla="*/ 42 w 79"/>
                <a:gd name="T31" fmla="*/ 43 h 41"/>
                <a:gd name="T32" fmla="*/ 58 w 79"/>
                <a:gd name="T33" fmla="*/ 4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56"/>
            <p:cNvSpPr>
              <a:spLocks noChangeAspect="1"/>
            </p:cNvSpPr>
            <p:nvPr/>
          </p:nvSpPr>
          <p:spPr bwMode="auto">
            <a:xfrm>
              <a:off x="86" y="3777"/>
              <a:ext cx="14" cy="57"/>
            </a:xfrm>
            <a:custGeom>
              <a:avLst/>
              <a:gdLst>
                <a:gd name="T0" fmla="*/ 14 w 14"/>
                <a:gd name="T1" fmla="*/ 37 h 58"/>
                <a:gd name="T2" fmla="*/ 11 w 14"/>
                <a:gd name="T3" fmla="*/ 33 h 58"/>
                <a:gd name="T4" fmla="*/ 10 w 14"/>
                <a:gd name="T5" fmla="*/ 29 h 58"/>
                <a:gd name="T6" fmla="*/ 6 w 14"/>
                <a:gd name="T7" fmla="*/ 15 h 58"/>
                <a:gd name="T8" fmla="*/ 7 w 14"/>
                <a:gd name="T9" fmla="*/ 0 h 58"/>
                <a:gd name="T10" fmla="*/ 6 w 14"/>
                <a:gd name="T11" fmla="*/ 4 h 58"/>
                <a:gd name="T12" fmla="*/ 3 w 14"/>
                <a:gd name="T13" fmla="*/ 8 h 58"/>
                <a:gd name="T14" fmla="*/ 2 w 14"/>
                <a:gd name="T15" fmla="*/ 11 h 58"/>
                <a:gd name="T16" fmla="*/ 0 w 14"/>
                <a:gd name="T17" fmla="*/ 12 h 58"/>
                <a:gd name="T18" fmla="*/ 0 w 14"/>
                <a:gd name="T19" fmla="*/ 56 h 58"/>
                <a:gd name="T20" fmla="*/ 4 w 14"/>
                <a:gd name="T21" fmla="*/ 50 h 58"/>
                <a:gd name="T22" fmla="*/ 8 w 14"/>
                <a:gd name="T23" fmla="*/ 43 h 58"/>
                <a:gd name="T24" fmla="*/ 14 w 14"/>
                <a:gd name="T25" fmla="*/ 3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57"/>
            <p:cNvSpPr>
              <a:spLocks noChangeAspect="1"/>
            </p:cNvSpPr>
            <p:nvPr/>
          </p:nvSpPr>
          <p:spPr bwMode="auto">
            <a:xfrm>
              <a:off x="200" y="3834"/>
              <a:ext cx="4" cy="9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4 h 7"/>
                <a:gd name="T4" fmla="*/ 0 w 4"/>
                <a:gd name="T5" fmla="*/ 5 h 7"/>
                <a:gd name="T6" fmla="*/ 0 w 4"/>
                <a:gd name="T7" fmla="*/ 6 h 7"/>
                <a:gd name="T8" fmla="*/ 0 w 4"/>
                <a:gd name="T9" fmla="*/ 12 h 7"/>
                <a:gd name="T10" fmla="*/ 2 w 4"/>
                <a:gd name="T11" fmla="*/ 5 h 7"/>
                <a:gd name="T12" fmla="*/ 4 w 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58"/>
            <p:cNvSpPr>
              <a:spLocks noChangeAspect="1"/>
            </p:cNvSpPr>
            <p:nvPr/>
          </p:nvSpPr>
          <p:spPr bwMode="auto">
            <a:xfrm>
              <a:off x="86" y="3857"/>
              <a:ext cx="44" cy="49"/>
            </a:xfrm>
            <a:custGeom>
              <a:avLst/>
              <a:gdLst>
                <a:gd name="T0" fmla="*/ 4 w 43"/>
                <a:gd name="T1" fmla="*/ 4 h 50"/>
                <a:gd name="T2" fmla="*/ 2 w 43"/>
                <a:gd name="T3" fmla="*/ 2 h 50"/>
                <a:gd name="T4" fmla="*/ 0 w 43"/>
                <a:gd name="T5" fmla="*/ 0 h 50"/>
                <a:gd name="T6" fmla="*/ 0 w 43"/>
                <a:gd name="T7" fmla="*/ 48 h 50"/>
                <a:gd name="T8" fmla="*/ 45 w 43"/>
                <a:gd name="T9" fmla="*/ 25 h 50"/>
                <a:gd name="T10" fmla="*/ 43 w 43"/>
                <a:gd name="T11" fmla="*/ 25 h 50"/>
                <a:gd name="T12" fmla="*/ 41 w 43"/>
                <a:gd name="T13" fmla="*/ 25 h 50"/>
                <a:gd name="T14" fmla="*/ 24 w 43"/>
                <a:gd name="T15" fmla="*/ 19 h 50"/>
                <a:gd name="T16" fmla="*/ 11 w 43"/>
                <a:gd name="T17" fmla="*/ 10 h 50"/>
                <a:gd name="T18" fmla="*/ 4 w 43"/>
                <a:gd name="T19" fmla="*/ 4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59"/>
            <p:cNvSpPr>
              <a:spLocks noChangeAspect="1"/>
            </p:cNvSpPr>
            <p:nvPr/>
          </p:nvSpPr>
          <p:spPr bwMode="auto">
            <a:xfrm>
              <a:off x="130" y="3837"/>
              <a:ext cx="83" cy="47"/>
            </a:xfrm>
            <a:custGeom>
              <a:avLst/>
              <a:gdLst>
                <a:gd name="T0" fmla="*/ 62 w 83"/>
                <a:gd name="T1" fmla="*/ 12 h 47"/>
                <a:gd name="T2" fmla="*/ 60 w 83"/>
                <a:gd name="T3" fmla="*/ 15 h 47"/>
                <a:gd name="T4" fmla="*/ 59 w 83"/>
                <a:gd name="T5" fmla="*/ 18 h 47"/>
                <a:gd name="T6" fmla="*/ 59 w 83"/>
                <a:gd name="T7" fmla="*/ 19 h 47"/>
                <a:gd name="T8" fmla="*/ 59 w 83"/>
                <a:gd name="T9" fmla="*/ 20 h 47"/>
                <a:gd name="T10" fmla="*/ 58 w 83"/>
                <a:gd name="T11" fmla="*/ 22 h 47"/>
                <a:gd name="T12" fmla="*/ 56 w 83"/>
                <a:gd name="T13" fmla="*/ 22 h 47"/>
                <a:gd name="T14" fmla="*/ 46 w 83"/>
                <a:gd name="T15" fmla="*/ 29 h 47"/>
                <a:gd name="T16" fmla="*/ 34 w 83"/>
                <a:gd name="T17" fmla="*/ 35 h 47"/>
                <a:gd name="T18" fmla="*/ 30 w 83"/>
                <a:gd name="T19" fmla="*/ 36 h 47"/>
                <a:gd name="T20" fmla="*/ 26 w 83"/>
                <a:gd name="T21" fmla="*/ 36 h 47"/>
                <a:gd name="T22" fmla="*/ 21 w 83"/>
                <a:gd name="T23" fmla="*/ 37 h 47"/>
                <a:gd name="T24" fmla="*/ 14 w 83"/>
                <a:gd name="T25" fmla="*/ 37 h 47"/>
                <a:gd name="T26" fmla="*/ 0 w 83"/>
                <a:gd name="T27" fmla="*/ 45 h 47"/>
                <a:gd name="T28" fmla="*/ 15 w 83"/>
                <a:gd name="T29" fmla="*/ 47 h 47"/>
                <a:gd name="T30" fmla="*/ 29 w 83"/>
                <a:gd name="T31" fmla="*/ 45 h 47"/>
                <a:gd name="T32" fmla="*/ 37 w 83"/>
                <a:gd name="T33" fmla="*/ 44 h 47"/>
                <a:gd name="T34" fmla="*/ 50 w 83"/>
                <a:gd name="T35" fmla="*/ 37 h 47"/>
                <a:gd name="T36" fmla="*/ 63 w 83"/>
                <a:gd name="T37" fmla="*/ 29 h 47"/>
                <a:gd name="T38" fmla="*/ 66 w 83"/>
                <a:gd name="T39" fmla="*/ 26 h 47"/>
                <a:gd name="T40" fmla="*/ 72 w 83"/>
                <a:gd name="T41" fmla="*/ 19 h 47"/>
                <a:gd name="T42" fmla="*/ 79 w 83"/>
                <a:gd name="T43" fmla="*/ 8 h 47"/>
                <a:gd name="T44" fmla="*/ 81 w 83"/>
                <a:gd name="T45" fmla="*/ 4 h 47"/>
                <a:gd name="T46" fmla="*/ 83 w 83"/>
                <a:gd name="T47" fmla="*/ 0 h 47"/>
                <a:gd name="T48" fmla="*/ 62 w 83"/>
                <a:gd name="T49" fmla="*/ 12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60"/>
            <p:cNvSpPr>
              <a:spLocks noChangeAspect="1"/>
            </p:cNvSpPr>
            <p:nvPr/>
          </p:nvSpPr>
          <p:spPr bwMode="auto">
            <a:xfrm>
              <a:off x="126" y="3741"/>
              <a:ext cx="87" cy="49"/>
            </a:xfrm>
            <a:custGeom>
              <a:avLst/>
              <a:gdLst>
                <a:gd name="T0" fmla="*/ 16 w 87"/>
                <a:gd name="T1" fmla="*/ 9 h 50"/>
                <a:gd name="T2" fmla="*/ 16 w 87"/>
                <a:gd name="T3" fmla="*/ 9 h 50"/>
                <a:gd name="T4" fmla="*/ 17 w 87"/>
                <a:gd name="T5" fmla="*/ 9 h 50"/>
                <a:gd name="T6" fmla="*/ 18 w 87"/>
                <a:gd name="T7" fmla="*/ 9 h 50"/>
                <a:gd name="T8" fmla="*/ 20 w 87"/>
                <a:gd name="T9" fmla="*/ 9 h 50"/>
                <a:gd name="T10" fmla="*/ 17 w 87"/>
                <a:gd name="T11" fmla="*/ 10 h 50"/>
                <a:gd name="T12" fmla="*/ 15 w 87"/>
                <a:gd name="T13" fmla="*/ 10 h 50"/>
                <a:gd name="T14" fmla="*/ 28 w 87"/>
                <a:gd name="T15" fmla="*/ 18 h 50"/>
                <a:gd name="T16" fmla="*/ 42 w 87"/>
                <a:gd name="T17" fmla="*/ 21 h 50"/>
                <a:gd name="T18" fmla="*/ 54 w 87"/>
                <a:gd name="T19" fmla="*/ 27 h 50"/>
                <a:gd name="T20" fmla="*/ 51 w 87"/>
                <a:gd name="T21" fmla="*/ 27 h 50"/>
                <a:gd name="T22" fmla="*/ 49 w 87"/>
                <a:gd name="T23" fmla="*/ 28 h 50"/>
                <a:gd name="T24" fmla="*/ 70 w 87"/>
                <a:gd name="T25" fmla="*/ 39 h 50"/>
                <a:gd name="T26" fmla="*/ 70 w 87"/>
                <a:gd name="T27" fmla="*/ 39 h 50"/>
                <a:gd name="T28" fmla="*/ 70 w 87"/>
                <a:gd name="T29" fmla="*/ 39 h 50"/>
                <a:gd name="T30" fmla="*/ 71 w 87"/>
                <a:gd name="T31" fmla="*/ 39 h 50"/>
                <a:gd name="T32" fmla="*/ 73 w 87"/>
                <a:gd name="T33" fmla="*/ 40 h 50"/>
                <a:gd name="T34" fmla="*/ 87 w 87"/>
                <a:gd name="T35" fmla="*/ 48 h 50"/>
                <a:gd name="T36" fmla="*/ 87 w 87"/>
                <a:gd name="T37" fmla="*/ 47 h 50"/>
                <a:gd name="T38" fmla="*/ 86 w 87"/>
                <a:gd name="T39" fmla="*/ 47 h 50"/>
                <a:gd name="T40" fmla="*/ 86 w 87"/>
                <a:gd name="T41" fmla="*/ 45 h 50"/>
                <a:gd name="T42" fmla="*/ 86 w 87"/>
                <a:gd name="T43" fmla="*/ 45 h 50"/>
                <a:gd name="T44" fmla="*/ 86 w 87"/>
                <a:gd name="T45" fmla="*/ 45 h 50"/>
                <a:gd name="T46" fmla="*/ 86 w 87"/>
                <a:gd name="T47" fmla="*/ 44 h 50"/>
                <a:gd name="T48" fmla="*/ 76 w 87"/>
                <a:gd name="T49" fmla="*/ 28 h 50"/>
                <a:gd name="T50" fmla="*/ 63 w 87"/>
                <a:gd name="T51" fmla="*/ 17 h 50"/>
                <a:gd name="T52" fmla="*/ 63 w 87"/>
                <a:gd name="T53" fmla="*/ 16 h 50"/>
                <a:gd name="T54" fmla="*/ 62 w 87"/>
                <a:gd name="T55" fmla="*/ 16 h 50"/>
                <a:gd name="T56" fmla="*/ 47 w 87"/>
                <a:gd name="T57" fmla="*/ 6 h 50"/>
                <a:gd name="T58" fmla="*/ 34 w 87"/>
                <a:gd name="T59" fmla="*/ 2 h 50"/>
                <a:gd name="T60" fmla="*/ 24 w 87"/>
                <a:gd name="T61" fmla="*/ 0 h 50"/>
                <a:gd name="T62" fmla="*/ 24 w 87"/>
                <a:gd name="T63" fmla="*/ 0 h 50"/>
                <a:gd name="T64" fmla="*/ 24 w 87"/>
                <a:gd name="T65" fmla="*/ 0 h 50"/>
                <a:gd name="T66" fmla="*/ 16 w 87"/>
                <a:gd name="T67" fmla="*/ 0 h 50"/>
                <a:gd name="T68" fmla="*/ 9 w 87"/>
                <a:gd name="T69" fmla="*/ 1 h 50"/>
                <a:gd name="T70" fmla="*/ 9 w 87"/>
                <a:gd name="T71" fmla="*/ 1 h 50"/>
                <a:gd name="T72" fmla="*/ 8 w 87"/>
                <a:gd name="T73" fmla="*/ 1 h 50"/>
                <a:gd name="T74" fmla="*/ 5 w 87"/>
                <a:gd name="T75" fmla="*/ 1 h 50"/>
                <a:gd name="T76" fmla="*/ 3 w 87"/>
                <a:gd name="T77" fmla="*/ 1 h 50"/>
                <a:gd name="T78" fmla="*/ 1 w 87"/>
                <a:gd name="T79" fmla="*/ 2 h 50"/>
                <a:gd name="T80" fmla="*/ 0 w 87"/>
                <a:gd name="T81" fmla="*/ 2 h 50"/>
                <a:gd name="T82" fmla="*/ 13 w 87"/>
                <a:gd name="T83" fmla="*/ 10 h 50"/>
                <a:gd name="T84" fmla="*/ 15 w 87"/>
                <a:gd name="T85" fmla="*/ 9 h 50"/>
                <a:gd name="T86" fmla="*/ 16 w 87"/>
                <a:gd name="T87" fmla="*/ 9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61"/>
            <p:cNvSpPr>
              <a:spLocks noChangeAspect="1"/>
            </p:cNvSpPr>
            <p:nvPr/>
          </p:nvSpPr>
          <p:spPr bwMode="auto">
            <a:xfrm>
              <a:off x="73" y="3770"/>
              <a:ext cx="13" cy="86"/>
            </a:xfrm>
            <a:custGeom>
              <a:avLst/>
              <a:gdLst>
                <a:gd name="T0" fmla="*/ 13 w 13"/>
                <a:gd name="T1" fmla="*/ 66 h 86"/>
                <a:gd name="T2" fmla="*/ 12 w 13"/>
                <a:gd name="T3" fmla="*/ 62 h 86"/>
                <a:gd name="T4" fmla="*/ 11 w 13"/>
                <a:gd name="T5" fmla="*/ 58 h 86"/>
                <a:gd name="T6" fmla="*/ 10 w 13"/>
                <a:gd name="T7" fmla="*/ 55 h 86"/>
                <a:gd name="T8" fmla="*/ 10 w 13"/>
                <a:gd name="T9" fmla="*/ 53 h 86"/>
                <a:gd name="T10" fmla="*/ 10 w 13"/>
                <a:gd name="T11" fmla="*/ 49 h 86"/>
                <a:gd name="T12" fmla="*/ 10 w 13"/>
                <a:gd name="T13" fmla="*/ 47 h 86"/>
                <a:gd name="T14" fmla="*/ 10 w 13"/>
                <a:gd name="T15" fmla="*/ 45 h 86"/>
                <a:gd name="T16" fmla="*/ 10 w 13"/>
                <a:gd name="T17" fmla="*/ 41 h 86"/>
                <a:gd name="T18" fmla="*/ 10 w 13"/>
                <a:gd name="T19" fmla="*/ 38 h 86"/>
                <a:gd name="T20" fmla="*/ 10 w 13"/>
                <a:gd name="T21" fmla="*/ 35 h 86"/>
                <a:gd name="T22" fmla="*/ 11 w 13"/>
                <a:gd name="T23" fmla="*/ 30 h 86"/>
                <a:gd name="T24" fmla="*/ 12 w 13"/>
                <a:gd name="T25" fmla="*/ 25 h 86"/>
                <a:gd name="T26" fmla="*/ 13 w 13"/>
                <a:gd name="T27" fmla="*/ 18 h 86"/>
                <a:gd name="T28" fmla="*/ 13 w 13"/>
                <a:gd name="T29" fmla="*/ 0 h 86"/>
                <a:gd name="T30" fmla="*/ 11 w 13"/>
                <a:gd name="T31" fmla="*/ 5 h 86"/>
                <a:gd name="T32" fmla="*/ 8 w 13"/>
                <a:gd name="T33" fmla="*/ 10 h 86"/>
                <a:gd name="T34" fmla="*/ 3 w 13"/>
                <a:gd name="T35" fmla="*/ 24 h 86"/>
                <a:gd name="T36" fmla="*/ 0 w 13"/>
                <a:gd name="T37" fmla="*/ 33 h 86"/>
                <a:gd name="T38" fmla="*/ 0 w 13"/>
                <a:gd name="T39" fmla="*/ 37 h 86"/>
                <a:gd name="T40" fmla="*/ 0 w 13"/>
                <a:gd name="T41" fmla="*/ 41 h 86"/>
                <a:gd name="T42" fmla="*/ 0 w 13"/>
                <a:gd name="T43" fmla="*/ 45 h 86"/>
                <a:gd name="T44" fmla="*/ 0 w 13"/>
                <a:gd name="T45" fmla="*/ 47 h 86"/>
                <a:gd name="T46" fmla="*/ 0 w 13"/>
                <a:gd name="T47" fmla="*/ 50 h 86"/>
                <a:gd name="T48" fmla="*/ 0 w 13"/>
                <a:gd name="T49" fmla="*/ 54 h 86"/>
                <a:gd name="T50" fmla="*/ 2 w 13"/>
                <a:gd name="T51" fmla="*/ 58 h 86"/>
                <a:gd name="T52" fmla="*/ 2 w 13"/>
                <a:gd name="T53" fmla="*/ 62 h 86"/>
                <a:gd name="T54" fmla="*/ 4 w 13"/>
                <a:gd name="T55" fmla="*/ 67 h 86"/>
                <a:gd name="T56" fmla="*/ 6 w 13"/>
                <a:gd name="T57" fmla="*/ 72 h 86"/>
                <a:gd name="T58" fmla="*/ 10 w 13"/>
                <a:gd name="T59" fmla="*/ 78 h 86"/>
                <a:gd name="T60" fmla="*/ 12 w 13"/>
                <a:gd name="T61" fmla="*/ 83 h 86"/>
                <a:gd name="T62" fmla="*/ 12 w 13"/>
                <a:gd name="T63" fmla="*/ 84 h 86"/>
                <a:gd name="T64" fmla="*/ 13 w 13"/>
                <a:gd name="T65" fmla="*/ 84 h 86"/>
                <a:gd name="T66" fmla="*/ 13 w 13"/>
                <a:gd name="T67" fmla="*/ 86 h 86"/>
                <a:gd name="T68" fmla="*/ 13 w 13"/>
                <a:gd name="T69" fmla="*/ 86 h 86"/>
                <a:gd name="T70" fmla="*/ 13 w 13"/>
                <a:gd name="T71" fmla="*/ 64 h 86"/>
                <a:gd name="T72" fmla="*/ 13 w 13"/>
                <a:gd name="T73" fmla="*/ 66 h 86"/>
                <a:gd name="T74" fmla="*/ 13 w 13"/>
                <a:gd name="T75" fmla="*/ 66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62"/>
            <p:cNvSpPr>
              <a:spLocks noChangeAspect="1"/>
            </p:cNvSpPr>
            <p:nvPr/>
          </p:nvSpPr>
          <p:spPr bwMode="auto">
            <a:xfrm>
              <a:off x="189" y="3782"/>
              <a:ext cx="16" cy="43"/>
            </a:xfrm>
            <a:custGeom>
              <a:avLst/>
              <a:gdLst>
                <a:gd name="T0" fmla="*/ 4 w 16"/>
                <a:gd name="T1" fmla="*/ 21 h 43"/>
                <a:gd name="T2" fmla="*/ 3 w 16"/>
                <a:gd name="T3" fmla="*/ 22 h 43"/>
                <a:gd name="T4" fmla="*/ 0 w 16"/>
                <a:gd name="T5" fmla="*/ 25 h 43"/>
                <a:gd name="T6" fmla="*/ 6 w 16"/>
                <a:gd name="T7" fmla="*/ 34 h 43"/>
                <a:gd name="T8" fmla="*/ 10 w 16"/>
                <a:gd name="T9" fmla="*/ 43 h 43"/>
                <a:gd name="T10" fmla="*/ 10 w 16"/>
                <a:gd name="T11" fmla="*/ 42 h 43"/>
                <a:gd name="T12" fmla="*/ 11 w 16"/>
                <a:gd name="T13" fmla="*/ 41 h 43"/>
                <a:gd name="T14" fmla="*/ 16 w 16"/>
                <a:gd name="T15" fmla="*/ 26 h 43"/>
                <a:gd name="T16" fmla="*/ 13 w 16"/>
                <a:gd name="T17" fmla="*/ 9 h 43"/>
                <a:gd name="T18" fmla="*/ 13 w 16"/>
                <a:gd name="T19" fmla="*/ 9 h 43"/>
                <a:gd name="T20" fmla="*/ 13 w 16"/>
                <a:gd name="T21" fmla="*/ 8 h 43"/>
                <a:gd name="T22" fmla="*/ 12 w 16"/>
                <a:gd name="T23" fmla="*/ 6 h 43"/>
                <a:gd name="T24" fmla="*/ 12 w 16"/>
                <a:gd name="T25" fmla="*/ 5 h 43"/>
                <a:gd name="T26" fmla="*/ 11 w 16"/>
                <a:gd name="T27" fmla="*/ 4 h 43"/>
                <a:gd name="T28" fmla="*/ 11 w 16"/>
                <a:gd name="T29" fmla="*/ 4 h 43"/>
                <a:gd name="T30" fmla="*/ 11 w 16"/>
                <a:gd name="T31" fmla="*/ 2 h 43"/>
                <a:gd name="T32" fmla="*/ 10 w 16"/>
                <a:gd name="T33" fmla="*/ 1 h 43"/>
                <a:gd name="T34" fmla="*/ 7 w 16"/>
                <a:gd name="T35" fmla="*/ 0 h 43"/>
                <a:gd name="T36" fmla="*/ 8 w 16"/>
                <a:gd name="T37" fmla="*/ 8 h 43"/>
                <a:gd name="T38" fmla="*/ 7 w 16"/>
                <a:gd name="T39" fmla="*/ 14 h 43"/>
                <a:gd name="T40" fmla="*/ 4 w 16"/>
                <a:gd name="T41" fmla="*/ 21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63"/>
            <p:cNvSpPr>
              <a:spLocks noChangeAspect="1"/>
            </p:cNvSpPr>
            <p:nvPr/>
          </p:nvSpPr>
          <p:spPr bwMode="auto">
            <a:xfrm>
              <a:off x="127" y="3751"/>
              <a:ext cx="14" cy="4"/>
            </a:xfrm>
            <a:custGeom>
              <a:avLst/>
              <a:gdLst>
                <a:gd name="T0" fmla="*/ 10 w 14"/>
                <a:gd name="T1" fmla="*/ 0 h 4"/>
                <a:gd name="T2" fmla="*/ 10 w 14"/>
                <a:gd name="T3" fmla="*/ 0 h 4"/>
                <a:gd name="T4" fmla="*/ 10 w 14"/>
                <a:gd name="T5" fmla="*/ 0 h 4"/>
                <a:gd name="T6" fmla="*/ 4 w 14"/>
                <a:gd name="T7" fmla="*/ 0 h 4"/>
                <a:gd name="T8" fmla="*/ 0 w 14"/>
                <a:gd name="T9" fmla="*/ 2 h 4"/>
                <a:gd name="T10" fmla="*/ 4 w 14"/>
                <a:gd name="T11" fmla="*/ 3 h 4"/>
                <a:gd name="T12" fmla="*/ 8 w 14"/>
                <a:gd name="T13" fmla="*/ 4 h 4"/>
                <a:gd name="T14" fmla="*/ 11 w 14"/>
                <a:gd name="T15" fmla="*/ 3 h 4"/>
                <a:gd name="T16" fmla="*/ 14 w 14"/>
                <a:gd name="T17" fmla="*/ 0 h 4"/>
                <a:gd name="T18" fmla="*/ 12 w 14"/>
                <a:gd name="T19" fmla="*/ 0 h 4"/>
                <a:gd name="T20" fmla="*/ 11 w 14"/>
                <a:gd name="T21" fmla="*/ 0 h 4"/>
                <a:gd name="T22" fmla="*/ 10 w 14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64"/>
            <p:cNvSpPr>
              <a:spLocks noChangeAspect="1"/>
            </p:cNvSpPr>
            <p:nvPr/>
          </p:nvSpPr>
          <p:spPr bwMode="auto">
            <a:xfrm>
              <a:off x="213" y="3791"/>
              <a:ext cx="44" cy="47"/>
            </a:xfrm>
            <a:custGeom>
              <a:avLst/>
              <a:gdLst>
                <a:gd name="T0" fmla="*/ 0 w 45"/>
                <a:gd name="T1" fmla="*/ 47 h 47"/>
                <a:gd name="T2" fmla="*/ 43 w 45"/>
                <a:gd name="T3" fmla="*/ 24 h 47"/>
                <a:gd name="T4" fmla="*/ 1 w 45"/>
                <a:gd name="T5" fmla="*/ 0 h 47"/>
                <a:gd name="T6" fmla="*/ 4 w 45"/>
                <a:gd name="T7" fmla="*/ 18 h 47"/>
                <a:gd name="T8" fmla="*/ 4 w 45"/>
                <a:gd name="T9" fmla="*/ 34 h 47"/>
                <a:gd name="T10" fmla="*/ 0 w 45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65"/>
            <p:cNvSpPr>
              <a:spLocks noChangeAspect="1"/>
            </p:cNvSpPr>
            <p:nvPr/>
          </p:nvSpPr>
          <p:spPr bwMode="auto">
            <a:xfrm>
              <a:off x="146" y="3759"/>
              <a:ext cx="29" cy="15"/>
            </a:xfrm>
            <a:custGeom>
              <a:avLst/>
              <a:gdLst>
                <a:gd name="T0" fmla="*/ 4 w 29"/>
                <a:gd name="T1" fmla="*/ 0 h 15"/>
                <a:gd name="T2" fmla="*/ 1 w 29"/>
                <a:gd name="T3" fmla="*/ 0 h 15"/>
                <a:gd name="T4" fmla="*/ 0 w 29"/>
                <a:gd name="T5" fmla="*/ 2 h 15"/>
                <a:gd name="T6" fmla="*/ 8 w 29"/>
                <a:gd name="T7" fmla="*/ 7 h 15"/>
                <a:gd name="T8" fmla="*/ 17 w 29"/>
                <a:gd name="T9" fmla="*/ 15 h 15"/>
                <a:gd name="T10" fmla="*/ 24 w 29"/>
                <a:gd name="T11" fmla="*/ 12 h 15"/>
                <a:gd name="T12" fmla="*/ 29 w 29"/>
                <a:gd name="T13" fmla="*/ 12 h 15"/>
                <a:gd name="T14" fmla="*/ 8 w 29"/>
                <a:gd name="T15" fmla="*/ 0 h 15"/>
                <a:gd name="T16" fmla="*/ 6 w 29"/>
                <a:gd name="T17" fmla="*/ 0 h 15"/>
                <a:gd name="T18" fmla="*/ 4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66"/>
            <p:cNvSpPr>
              <a:spLocks noChangeAspect="1"/>
            </p:cNvSpPr>
            <p:nvPr/>
          </p:nvSpPr>
          <p:spPr bwMode="auto">
            <a:xfrm>
              <a:off x="93" y="3824"/>
              <a:ext cx="98" cy="52"/>
            </a:xfrm>
            <a:custGeom>
              <a:avLst/>
              <a:gdLst>
                <a:gd name="T0" fmla="*/ 78 w 98"/>
                <a:gd name="T1" fmla="*/ 27 h 52"/>
                <a:gd name="T2" fmla="*/ 59 w 98"/>
                <a:gd name="T3" fmla="*/ 27 h 52"/>
                <a:gd name="T4" fmla="*/ 42 w 98"/>
                <a:gd name="T5" fmla="*/ 22 h 52"/>
                <a:gd name="T6" fmla="*/ 25 w 98"/>
                <a:gd name="T7" fmla="*/ 13 h 52"/>
                <a:gd name="T8" fmla="*/ 12 w 98"/>
                <a:gd name="T9" fmla="*/ 0 h 52"/>
                <a:gd name="T10" fmla="*/ 7 w 98"/>
                <a:gd name="T11" fmla="*/ 8 h 52"/>
                <a:gd name="T12" fmla="*/ 3 w 98"/>
                <a:gd name="T13" fmla="*/ 14 h 52"/>
                <a:gd name="T14" fmla="*/ 1 w 98"/>
                <a:gd name="T15" fmla="*/ 19 h 52"/>
                <a:gd name="T16" fmla="*/ 0 w 98"/>
                <a:gd name="T17" fmla="*/ 23 h 52"/>
                <a:gd name="T18" fmla="*/ 0 w 98"/>
                <a:gd name="T19" fmla="*/ 26 h 52"/>
                <a:gd name="T20" fmla="*/ 3 w 98"/>
                <a:gd name="T21" fmla="*/ 29 h 52"/>
                <a:gd name="T22" fmla="*/ 4 w 98"/>
                <a:gd name="T23" fmla="*/ 31 h 52"/>
                <a:gd name="T24" fmla="*/ 9 w 98"/>
                <a:gd name="T25" fmla="*/ 37 h 52"/>
                <a:gd name="T26" fmla="*/ 20 w 98"/>
                <a:gd name="T27" fmla="*/ 43 h 52"/>
                <a:gd name="T28" fmla="*/ 34 w 98"/>
                <a:gd name="T29" fmla="*/ 50 h 52"/>
                <a:gd name="T30" fmla="*/ 42 w 98"/>
                <a:gd name="T31" fmla="*/ 52 h 52"/>
                <a:gd name="T32" fmla="*/ 50 w 98"/>
                <a:gd name="T33" fmla="*/ 52 h 52"/>
                <a:gd name="T34" fmla="*/ 98 w 98"/>
                <a:gd name="T35" fmla="*/ 27 h 52"/>
                <a:gd name="T36" fmla="*/ 98 w 98"/>
                <a:gd name="T37" fmla="*/ 23 h 52"/>
                <a:gd name="T38" fmla="*/ 98 w 98"/>
                <a:gd name="T39" fmla="*/ 21 h 52"/>
                <a:gd name="T40" fmla="*/ 92 w 98"/>
                <a:gd name="T41" fmla="*/ 23 h 52"/>
                <a:gd name="T42" fmla="*/ 86 w 98"/>
                <a:gd name="T43" fmla="*/ 26 h 52"/>
                <a:gd name="T44" fmla="*/ 78 w 98"/>
                <a:gd name="T45" fmla="*/ 27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67"/>
            <p:cNvSpPr>
              <a:spLocks noChangeAspect="1"/>
            </p:cNvSpPr>
            <p:nvPr/>
          </p:nvSpPr>
          <p:spPr bwMode="auto">
            <a:xfrm>
              <a:off x="101" y="3761"/>
              <a:ext cx="26" cy="47"/>
            </a:xfrm>
            <a:custGeom>
              <a:avLst/>
              <a:gdLst>
                <a:gd name="T0" fmla="*/ 5 w 26"/>
                <a:gd name="T1" fmla="*/ 47 h 47"/>
                <a:gd name="T2" fmla="*/ 14 w 26"/>
                <a:gd name="T3" fmla="*/ 39 h 47"/>
                <a:gd name="T4" fmla="*/ 25 w 26"/>
                <a:gd name="T5" fmla="*/ 31 h 47"/>
                <a:gd name="T6" fmla="*/ 24 w 26"/>
                <a:gd name="T7" fmla="*/ 30 h 47"/>
                <a:gd name="T8" fmla="*/ 24 w 26"/>
                <a:gd name="T9" fmla="*/ 29 h 47"/>
                <a:gd name="T10" fmla="*/ 24 w 26"/>
                <a:gd name="T11" fmla="*/ 29 h 47"/>
                <a:gd name="T12" fmla="*/ 24 w 26"/>
                <a:gd name="T13" fmla="*/ 29 h 47"/>
                <a:gd name="T14" fmla="*/ 21 w 26"/>
                <a:gd name="T15" fmla="*/ 15 h 47"/>
                <a:gd name="T16" fmla="*/ 25 w 26"/>
                <a:gd name="T17" fmla="*/ 2 h 47"/>
                <a:gd name="T18" fmla="*/ 26 w 26"/>
                <a:gd name="T19" fmla="*/ 2 h 47"/>
                <a:gd name="T20" fmla="*/ 26 w 26"/>
                <a:gd name="T21" fmla="*/ 2 h 47"/>
                <a:gd name="T22" fmla="*/ 18 w 26"/>
                <a:gd name="T23" fmla="*/ 0 h 47"/>
                <a:gd name="T24" fmla="*/ 12 w 26"/>
                <a:gd name="T25" fmla="*/ 0 h 47"/>
                <a:gd name="T26" fmla="*/ 9 w 26"/>
                <a:gd name="T27" fmla="*/ 4 h 47"/>
                <a:gd name="T28" fmla="*/ 5 w 26"/>
                <a:gd name="T29" fmla="*/ 8 h 47"/>
                <a:gd name="T30" fmla="*/ 3 w 26"/>
                <a:gd name="T31" fmla="*/ 14 h 47"/>
                <a:gd name="T32" fmla="*/ 1 w 26"/>
                <a:gd name="T33" fmla="*/ 21 h 47"/>
                <a:gd name="T34" fmla="*/ 0 w 26"/>
                <a:gd name="T35" fmla="*/ 27 h 47"/>
                <a:gd name="T36" fmla="*/ 1 w 26"/>
                <a:gd name="T37" fmla="*/ 34 h 47"/>
                <a:gd name="T38" fmla="*/ 3 w 26"/>
                <a:gd name="T39" fmla="*/ 40 h 47"/>
                <a:gd name="T40" fmla="*/ 4 w 26"/>
                <a:gd name="T41" fmla="*/ 44 h 47"/>
                <a:gd name="T42" fmla="*/ 5 w 26"/>
                <a:gd name="T43" fmla="*/ 47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68"/>
            <p:cNvSpPr>
              <a:spLocks noChangeAspect="1"/>
            </p:cNvSpPr>
            <p:nvPr/>
          </p:nvSpPr>
          <p:spPr bwMode="auto">
            <a:xfrm>
              <a:off x="131" y="3766"/>
              <a:ext cx="23" cy="19"/>
            </a:xfrm>
            <a:custGeom>
              <a:avLst/>
              <a:gdLst>
                <a:gd name="T0" fmla="*/ 2 w 23"/>
                <a:gd name="T1" fmla="*/ 16 h 21"/>
                <a:gd name="T2" fmla="*/ 2 w 23"/>
                <a:gd name="T3" fmla="*/ 17 h 21"/>
                <a:gd name="T4" fmla="*/ 3 w 23"/>
                <a:gd name="T5" fmla="*/ 17 h 21"/>
                <a:gd name="T6" fmla="*/ 12 w 23"/>
                <a:gd name="T7" fmla="*/ 13 h 21"/>
                <a:gd name="T8" fmla="*/ 23 w 23"/>
                <a:gd name="T9" fmla="*/ 8 h 21"/>
                <a:gd name="T10" fmla="*/ 13 w 23"/>
                <a:gd name="T11" fmla="*/ 5 h 21"/>
                <a:gd name="T12" fmla="*/ 6 w 23"/>
                <a:gd name="T13" fmla="*/ 0 h 21"/>
                <a:gd name="T14" fmla="*/ 4 w 23"/>
                <a:gd name="T15" fmla="*/ 1 h 21"/>
                <a:gd name="T16" fmla="*/ 3 w 23"/>
                <a:gd name="T17" fmla="*/ 3 h 21"/>
                <a:gd name="T18" fmla="*/ 2 w 23"/>
                <a:gd name="T19" fmla="*/ 6 h 21"/>
                <a:gd name="T20" fmla="*/ 0 w 23"/>
                <a:gd name="T21" fmla="*/ 12 h 21"/>
                <a:gd name="T22" fmla="*/ 2 w 23"/>
                <a:gd name="T23" fmla="*/ 16 h 21"/>
                <a:gd name="T24" fmla="*/ 2 w 23"/>
                <a:gd name="T25" fmla="*/ 1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69"/>
            <p:cNvSpPr>
              <a:spLocks noChangeAspect="1"/>
            </p:cNvSpPr>
            <p:nvPr/>
          </p:nvSpPr>
          <p:spPr bwMode="auto">
            <a:xfrm>
              <a:off x="138" y="3784"/>
              <a:ext cx="39" cy="23"/>
            </a:xfrm>
            <a:custGeom>
              <a:avLst/>
              <a:gdLst>
                <a:gd name="T0" fmla="*/ 32 w 39"/>
                <a:gd name="T1" fmla="*/ 23 h 23"/>
                <a:gd name="T2" fmla="*/ 35 w 39"/>
                <a:gd name="T3" fmla="*/ 23 h 23"/>
                <a:gd name="T4" fmla="*/ 39 w 39"/>
                <a:gd name="T5" fmla="*/ 20 h 23"/>
                <a:gd name="T6" fmla="*/ 32 w 39"/>
                <a:gd name="T7" fmla="*/ 10 h 23"/>
                <a:gd name="T8" fmla="*/ 24 w 39"/>
                <a:gd name="T9" fmla="*/ 0 h 23"/>
                <a:gd name="T10" fmla="*/ 21 w 39"/>
                <a:gd name="T11" fmla="*/ 0 h 23"/>
                <a:gd name="T12" fmla="*/ 20 w 39"/>
                <a:gd name="T13" fmla="*/ 2 h 23"/>
                <a:gd name="T14" fmla="*/ 10 w 39"/>
                <a:gd name="T15" fmla="*/ 6 h 23"/>
                <a:gd name="T16" fmla="*/ 0 w 39"/>
                <a:gd name="T17" fmla="*/ 11 h 23"/>
                <a:gd name="T18" fmla="*/ 9 w 39"/>
                <a:gd name="T19" fmla="*/ 19 h 23"/>
                <a:gd name="T20" fmla="*/ 20 w 39"/>
                <a:gd name="T21" fmla="*/ 23 h 23"/>
                <a:gd name="T22" fmla="*/ 32 w 39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70"/>
            <p:cNvSpPr>
              <a:spLocks noChangeAspect="1"/>
            </p:cNvSpPr>
            <p:nvPr/>
          </p:nvSpPr>
          <p:spPr bwMode="auto">
            <a:xfrm>
              <a:off x="86" y="3722"/>
              <a:ext cx="40" cy="48"/>
            </a:xfrm>
            <a:custGeom>
              <a:avLst/>
              <a:gdLst>
                <a:gd name="T0" fmla="*/ 22 w 40"/>
                <a:gd name="T1" fmla="*/ 29 h 48"/>
                <a:gd name="T2" fmla="*/ 26 w 40"/>
                <a:gd name="T3" fmla="*/ 27 h 48"/>
                <a:gd name="T4" fmla="*/ 29 w 40"/>
                <a:gd name="T5" fmla="*/ 25 h 48"/>
                <a:gd name="T6" fmla="*/ 33 w 40"/>
                <a:gd name="T7" fmla="*/ 24 h 48"/>
                <a:gd name="T8" fmla="*/ 40 w 40"/>
                <a:gd name="T9" fmla="*/ 21 h 48"/>
                <a:gd name="T10" fmla="*/ 0 w 40"/>
                <a:gd name="T11" fmla="*/ 0 h 48"/>
                <a:gd name="T12" fmla="*/ 0 w 40"/>
                <a:gd name="T13" fmla="*/ 48 h 48"/>
                <a:gd name="T14" fmla="*/ 6 w 40"/>
                <a:gd name="T15" fmla="*/ 43 h 48"/>
                <a:gd name="T16" fmla="*/ 10 w 40"/>
                <a:gd name="T17" fmla="*/ 39 h 48"/>
                <a:gd name="T18" fmla="*/ 14 w 40"/>
                <a:gd name="T19" fmla="*/ 35 h 48"/>
                <a:gd name="T20" fmla="*/ 18 w 40"/>
                <a:gd name="T21" fmla="*/ 32 h 48"/>
                <a:gd name="T22" fmla="*/ 20 w 40"/>
                <a:gd name="T23" fmla="*/ 31 h 48"/>
                <a:gd name="T24" fmla="*/ 22 w 40"/>
                <a:gd name="T25" fmla="*/ 2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71"/>
            <p:cNvSpPr>
              <a:spLocks noChangeAspect="1"/>
            </p:cNvSpPr>
            <p:nvPr/>
          </p:nvSpPr>
          <p:spPr bwMode="auto">
            <a:xfrm>
              <a:off x="171" y="3779"/>
              <a:ext cx="18" cy="19"/>
            </a:xfrm>
            <a:custGeom>
              <a:avLst/>
              <a:gdLst>
                <a:gd name="T0" fmla="*/ 16 w 17"/>
                <a:gd name="T1" fmla="*/ 19 h 19"/>
                <a:gd name="T2" fmla="*/ 18 w 17"/>
                <a:gd name="T3" fmla="*/ 13 h 19"/>
                <a:gd name="T4" fmla="*/ 19 w 17"/>
                <a:gd name="T5" fmla="*/ 8 h 19"/>
                <a:gd name="T6" fmla="*/ 18 w 17"/>
                <a:gd name="T7" fmla="*/ 1 h 19"/>
                <a:gd name="T8" fmla="*/ 18 w 17"/>
                <a:gd name="T9" fmla="*/ 1 h 19"/>
                <a:gd name="T10" fmla="*/ 18 w 17"/>
                <a:gd name="T11" fmla="*/ 1 h 19"/>
                <a:gd name="T12" fmla="*/ 18 w 17"/>
                <a:gd name="T13" fmla="*/ 0 h 19"/>
                <a:gd name="T14" fmla="*/ 16 w 17"/>
                <a:gd name="T15" fmla="*/ 0 h 19"/>
                <a:gd name="T16" fmla="*/ 8 w 17"/>
                <a:gd name="T17" fmla="*/ 0 h 19"/>
                <a:gd name="T18" fmla="*/ 0 w 17"/>
                <a:gd name="T19" fmla="*/ 1 h 19"/>
                <a:gd name="T20" fmla="*/ 8 w 17"/>
                <a:gd name="T21" fmla="*/ 11 h 19"/>
                <a:gd name="T22" fmla="*/ 16 w 17"/>
                <a:gd name="T23" fmla="*/ 19 h 19"/>
                <a:gd name="T24" fmla="*/ 16 w 17"/>
                <a:gd name="T25" fmla="*/ 19 h 19"/>
                <a:gd name="T26" fmla="*/ 16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72"/>
            <p:cNvSpPr>
              <a:spLocks noChangeAspect="1"/>
            </p:cNvSpPr>
            <p:nvPr/>
          </p:nvSpPr>
          <p:spPr bwMode="auto">
            <a:xfrm>
              <a:off x="112" y="3799"/>
              <a:ext cx="79" cy="42"/>
            </a:xfrm>
            <a:custGeom>
              <a:avLst/>
              <a:gdLst>
                <a:gd name="T0" fmla="*/ 58 w 79"/>
                <a:gd name="T1" fmla="*/ 43 h 41"/>
                <a:gd name="T2" fmla="*/ 65 w 79"/>
                <a:gd name="T3" fmla="*/ 42 h 41"/>
                <a:gd name="T4" fmla="*/ 72 w 79"/>
                <a:gd name="T5" fmla="*/ 39 h 41"/>
                <a:gd name="T6" fmla="*/ 79 w 79"/>
                <a:gd name="T7" fmla="*/ 35 h 41"/>
                <a:gd name="T8" fmla="*/ 75 w 79"/>
                <a:gd name="T9" fmla="*/ 25 h 41"/>
                <a:gd name="T10" fmla="*/ 71 w 79"/>
                <a:gd name="T11" fmla="*/ 12 h 41"/>
                <a:gd name="T12" fmla="*/ 65 w 79"/>
                <a:gd name="T13" fmla="*/ 15 h 41"/>
                <a:gd name="T14" fmla="*/ 59 w 79"/>
                <a:gd name="T15" fmla="*/ 16 h 41"/>
                <a:gd name="T16" fmla="*/ 43 w 79"/>
                <a:gd name="T17" fmla="*/ 16 h 41"/>
                <a:gd name="T18" fmla="*/ 30 w 79"/>
                <a:gd name="T19" fmla="*/ 9 h 41"/>
                <a:gd name="T20" fmla="*/ 18 w 79"/>
                <a:gd name="T21" fmla="*/ 0 h 41"/>
                <a:gd name="T22" fmla="*/ 9 w 79"/>
                <a:gd name="T23" fmla="*/ 8 h 41"/>
                <a:gd name="T24" fmla="*/ 0 w 79"/>
                <a:gd name="T25" fmla="*/ 16 h 41"/>
                <a:gd name="T26" fmla="*/ 11 w 79"/>
                <a:gd name="T27" fmla="*/ 30 h 41"/>
                <a:gd name="T28" fmla="*/ 26 w 79"/>
                <a:gd name="T29" fmla="*/ 38 h 41"/>
                <a:gd name="T30" fmla="*/ 42 w 79"/>
                <a:gd name="T31" fmla="*/ 43 h 41"/>
                <a:gd name="T32" fmla="*/ 58 w 79"/>
                <a:gd name="T33" fmla="*/ 4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73"/>
            <p:cNvSpPr>
              <a:spLocks noChangeAspect="1"/>
            </p:cNvSpPr>
            <p:nvPr/>
          </p:nvSpPr>
          <p:spPr bwMode="auto">
            <a:xfrm>
              <a:off x="86" y="3777"/>
              <a:ext cx="14" cy="57"/>
            </a:xfrm>
            <a:custGeom>
              <a:avLst/>
              <a:gdLst>
                <a:gd name="T0" fmla="*/ 14 w 14"/>
                <a:gd name="T1" fmla="*/ 37 h 58"/>
                <a:gd name="T2" fmla="*/ 11 w 14"/>
                <a:gd name="T3" fmla="*/ 33 h 58"/>
                <a:gd name="T4" fmla="*/ 10 w 14"/>
                <a:gd name="T5" fmla="*/ 29 h 58"/>
                <a:gd name="T6" fmla="*/ 6 w 14"/>
                <a:gd name="T7" fmla="*/ 15 h 58"/>
                <a:gd name="T8" fmla="*/ 7 w 14"/>
                <a:gd name="T9" fmla="*/ 0 h 58"/>
                <a:gd name="T10" fmla="*/ 6 w 14"/>
                <a:gd name="T11" fmla="*/ 4 h 58"/>
                <a:gd name="T12" fmla="*/ 3 w 14"/>
                <a:gd name="T13" fmla="*/ 8 h 58"/>
                <a:gd name="T14" fmla="*/ 2 w 14"/>
                <a:gd name="T15" fmla="*/ 11 h 58"/>
                <a:gd name="T16" fmla="*/ 0 w 14"/>
                <a:gd name="T17" fmla="*/ 12 h 58"/>
                <a:gd name="T18" fmla="*/ 0 w 14"/>
                <a:gd name="T19" fmla="*/ 56 h 58"/>
                <a:gd name="T20" fmla="*/ 4 w 14"/>
                <a:gd name="T21" fmla="*/ 50 h 58"/>
                <a:gd name="T22" fmla="*/ 8 w 14"/>
                <a:gd name="T23" fmla="*/ 43 h 58"/>
                <a:gd name="T24" fmla="*/ 14 w 14"/>
                <a:gd name="T25" fmla="*/ 3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74"/>
            <p:cNvSpPr>
              <a:spLocks noChangeAspect="1"/>
            </p:cNvSpPr>
            <p:nvPr/>
          </p:nvSpPr>
          <p:spPr bwMode="auto">
            <a:xfrm>
              <a:off x="200" y="3834"/>
              <a:ext cx="4" cy="9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4 h 7"/>
                <a:gd name="T4" fmla="*/ 0 w 4"/>
                <a:gd name="T5" fmla="*/ 5 h 7"/>
                <a:gd name="T6" fmla="*/ 0 w 4"/>
                <a:gd name="T7" fmla="*/ 6 h 7"/>
                <a:gd name="T8" fmla="*/ 0 w 4"/>
                <a:gd name="T9" fmla="*/ 12 h 7"/>
                <a:gd name="T10" fmla="*/ 2 w 4"/>
                <a:gd name="T11" fmla="*/ 5 h 7"/>
                <a:gd name="T12" fmla="*/ 4 w 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75"/>
            <p:cNvSpPr>
              <a:spLocks noChangeAspect="1"/>
            </p:cNvSpPr>
            <p:nvPr/>
          </p:nvSpPr>
          <p:spPr bwMode="auto">
            <a:xfrm>
              <a:off x="86" y="3857"/>
              <a:ext cx="44" cy="49"/>
            </a:xfrm>
            <a:custGeom>
              <a:avLst/>
              <a:gdLst>
                <a:gd name="T0" fmla="*/ 4 w 43"/>
                <a:gd name="T1" fmla="*/ 4 h 50"/>
                <a:gd name="T2" fmla="*/ 2 w 43"/>
                <a:gd name="T3" fmla="*/ 2 h 50"/>
                <a:gd name="T4" fmla="*/ 0 w 43"/>
                <a:gd name="T5" fmla="*/ 0 h 50"/>
                <a:gd name="T6" fmla="*/ 0 w 43"/>
                <a:gd name="T7" fmla="*/ 48 h 50"/>
                <a:gd name="T8" fmla="*/ 45 w 43"/>
                <a:gd name="T9" fmla="*/ 25 h 50"/>
                <a:gd name="T10" fmla="*/ 43 w 43"/>
                <a:gd name="T11" fmla="*/ 25 h 50"/>
                <a:gd name="T12" fmla="*/ 41 w 43"/>
                <a:gd name="T13" fmla="*/ 25 h 50"/>
                <a:gd name="T14" fmla="*/ 24 w 43"/>
                <a:gd name="T15" fmla="*/ 19 h 50"/>
                <a:gd name="T16" fmla="*/ 11 w 43"/>
                <a:gd name="T17" fmla="*/ 10 h 50"/>
                <a:gd name="T18" fmla="*/ 4 w 43"/>
                <a:gd name="T19" fmla="*/ 4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76"/>
            <p:cNvSpPr>
              <a:spLocks noChangeAspect="1" noEditPoints="1"/>
            </p:cNvSpPr>
            <p:nvPr/>
          </p:nvSpPr>
          <p:spPr bwMode="auto">
            <a:xfrm>
              <a:off x="218" y="3864"/>
              <a:ext cx="20" cy="20"/>
            </a:xfrm>
            <a:custGeom>
              <a:avLst/>
              <a:gdLst>
                <a:gd name="T0" fmla="*/ 0 w 21"/>
                <a:gd name="T1" fmla="*/ 10 h 21"/>
                <a:gd name="T2" fmla="*/ 0 w 21"/>
                <a:gd name="T3" fmla="*/ 6 h 21"/>
                <a:gd name="T4" fmla="*/ 3 w 21"/>
                <a:gd name="T5" fmla="*/ 3 h 21"/>
                <a:gd name="T6" fmla="*/ 5 w 21"/>
                <a:gd name="T7" fmla="*/ 1 h 21"/>
                <a:gd name="T8" fmla="*/ 10 w 21"/>
                <a:gd name="T9" fmla="*/ 0 h 21"/>
                <a:gd name="T10" fmla="*/ 12 w 21"/>
                <a:gd name="T11" fmla="*/ 1 h 21"/>
                <a:gd name="T12" fmla="*/ 15 w 21"/>
                <a:gd name="T13" fmla="*/ 3 h 21"/>
                <a:gd name="T14" fmla="*/ 18 w 21"/>
                <a:gd name="T15" fmla="*/ 6 h 21"/>
                <a:gd name="T16" fmla="*/ 19 w 21"/>
                <a:gd name="T17" fmla="*/ 10 h 21"/>
                <a:gd name="T18" fmla="*/ 18 w 21"/>
                <a:gd name="T19" fmla="*/ 12 h 21"/>
                <a:gd name="T20" fmla="*/ 15 w 21"/>
                <a:gd name="T21" fmla="*/ 16 h 21"/>
                <a:gd name="T22" fmla="*/ 12 w 21"/>
                <a:gd name="T23" fmla="*/ 19 h 21"/>
                <a:gd name="T24" fmla="*/ 10 w 21"/>
                <a:gd name="T25" fmla="*/ 19 h 21"/>
                <a:gd name="T26" fmla="*/ 5 w 21"/>
                <a:gd name="T27" fmla="*/ 19 h 21"/>
                <a:gd name="T28" fmla="*/ 3 w 21"/>
                <a:gd name="T29" fmla="*/ 16 h 21"/>
                <a:gd name="T30" fmla="*/ 0 w 21"/>
                <a:gd name="T31" fmla="*/ 12 h 21"/>
                <a:gd name="T32" fmla="*/ 0 w 21"/>
                <a:gd name="T33" fmla="*/ 10 h 21"/>
                <a:gd name="T34" fmla="*/ 1 w 21"/>
                <a:gd name="T35" fmla="*/ 10 h 21"/>
                <a:gd name="T36" fmla="*/ 3 w 21"/>
                <a:gd name="T37" fmla="*/ 12 h 21"/>
                <a:gd name="T38" fmla="*/ 4 w 21"/>
                <a:gd name="T39" fmla="*/ 15 h 21"/>
                <a:gd name="T40" fmla="*/ 7 w 21"/>
                <a:gd name="T41" fmla="*/ 16 h 21"/>
                <a:gd name="T42" fmla="*/ 10 w 21"/>
                <a:gd name="T43" fmla="*/ 17 h 21"/>
                <a:gd name="T44" fmla="*/ 11 w 21"/>
                <a:gd name="T45" fmla="*/ 16 h 21"/>
                <a:gd name="T46" fmla="*/ 14 w 21"/>
                <a:gd name="T47" fmla="*/ 15 h 21"/>
                <a:gd name="T48" fmla="*/ 16 w 21"/>
                <a:gd name="T49" fmla="*/ 12 h 21"/>
                <a:gd name="T50" fmla="*/ 16 w 21"/>
                <a:gd name="T51" fmla="*/ 10 h 21"/>
                <a:gd name="T52" fmla="*/ 16 w 21"/>
                <a:gd name="T53" fmla="*/ 7 h 21"/>
                <a:gd name="T54" fmla="*/ 14 w 21"/>
                <a:gd name="T55" fmla="*/ 5 h 21"/>
                <a:gd name="T56" fmla="*/ 11 w 21"/>
                <a:gd name="T57" fmla="*/ 2 h 21"/>
                <a:gd name="T58" fmla="*/ 10 w 21"/>
                <a:gd name="T59" fmla="*/ 2 h 21"/>
                <a:gd name="T60" fmla="*/ 7 w 21"/>
                <a:gd name="T61" fmla="*/ 2 h 21"/>
                <a:gd name="T62" fmla="*/ 4 w 21"/>
                <a:gd name="T63" fmla="*/ 5 h 21"/>
                <a:gd name="T64" fmla="*/ 3 w 21"/>
                <a:gd name="T65" fmla="*/ 7 h 21"/>
                <a:gd name="T66" fmla="*/ 1 w 21"/>
                <a:gd name="T67" fmla="*/ 10 h 21"/>
                <a:gd name="T68" fmla="*/ 14 w 21"/>
                <a:gd name="T69" fmla="*/ 15 h 21"/>
                <a:gd name="T70" fmla="*/ 11 w 21"/>
                <a:gd name="T71" fmla="*/ 15 h 21"/>
                <a:gd name="T72" fmla="*/ 10 w 21"/>
                <a:gd name="T73" fmla="*/ 10 h 21"/>
                <a:gd name="T74" fmla="*/ 8 w 21"/>
                <a:gd name="T75" fmla="*/ 10 h 21"/>
                <a:gd name="T76" fmla="*/ 8 w 21"/>
                <a:gd name="T77" fmla="*/ 15 h 21"/>
                <a:gd name="T78" fmla="*/ 7 w 21"/>
                <a:gd name="T79" fmla="*/ 15 h 21"/>
                <a:gd name="T80" fmla="*/ 7 w 21"/>
                <a:gd name="T81" fmla="*/ 5 h 21"/>
                <a:gd name="T82" fmla="*/ 10 w 21"/>
                <a:gd name="T83" fmla="*/ 5 h 21"/>
                <a:gd name="T84" fmla="*/ 11 w 21"/>
                <a:gd name="T85" fmla="*/ 5 h 21"/>
                <a:gd name="T86" fmla="*/ 12 w 21"/>
                <a:gd name="T87" fmla="*/ 5 h 21"/>
                <a:gd name="T88" fmla="*/ 14 w 21"/>
                <a:gd name="T89" fmla="*/ 6 h 21"/>
                <a:gd name="T90" fmla="*/ 14 w 21"/>
                <a:gd name="T91" fmla="*/ 7 h 21"/>
                <a:gd name="T92" fmla="*/ 12 w 21"/>
                <a:gd name="T93" fmla="*/ 10 h 21"/>
                <a:gd name="T94" fmla="*/ 11 w 21"/>
                <a:gd name="T95" fmla="*/ 10 h 21"/>
                <a:gd name="T96" fmla="*/ 10 w 21"/>
                <a:gd name="T97" fmla="*/ 10 h 21"/>
                <a:gd name="T98" fmla="*/ 14 w 21"/>
                <a:gd name="T99" fmla="*/ 15 h 21"/>
                <a:gd name="T100" fmla="*/ 9 w 21"/>
                <a:gd name="T101" fmla="*/ 9 h 21"/>
                <a:gd name="T102" fmla="*/ 10 w 21"/>
                <a:gd name="T103" fmla="*/ 9 h 21"/>
                <a:gd name="T104" fmla="*/ 10 w 21"/>
                <a:gd name="T105" fmla="*/ 9 h 21"/>
                <a:gd name="T106" fmla="*/ 11 w 21"/>
                <a:gd name="T107" fmla="*/ 9 h 21"/>
                <a:gd name="T108" fmla="*/ 11 w 21"/>
                <a:gd name="T109" fmla="*/ 7 h 21"/>
                <a:gd name="T110" fmla="*/ 11 w 21"/>
                <a:gd name="T111" fmla="*/ 6 h 21"/>
                <a:gd name="T112" fmla="*/ 10 w 21"/>
                <a:gd name="T113" fmla="*/ 6 h 21"/>
                <a:gd name="T114" fmla="*/ 10 w 21"/>
                <a:gd name="T115" fmla="*/ 6 h 21"/>
                <a:gd name="T116" fmla="*/ 8 w 21"/>
                <a:gd name="T117" fmla="*/ 6 h 21"/>
                <a:gd name="T118" fmla="*/ 8 w 21"/>
                <a:gd name="T119" fmla="*/ 9 h 21"/>
                <a:gd name="T120" fmla="*/ 9 w 21"/>
                <a:gd name="T121" fmla="*/ 9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3" y="14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close/>
                  <a:moveTo>
                    <a:pt x="16" y="17"/>
                  </a:moveTo>
                  <a:lnTo>
                    <a:pt x="13" y="1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6" y="17"/>
                  </a:lnTo>
                  <a:close/>
                  <a:moveTo>
                    <a:pt x="9" y="9"/>
                  </a:moveTo>
                  <a:lnTo>
                    <a:pt x="11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31742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6379819" y="637875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 eaLnBrk="0" hangingPunct="0"/>
            <a:endParaRPr lang="en-NZ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176213" y="6375762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979507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6379819" y="637875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1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eaLnBrk="0" hangingPunct="0"/>
            <a:endParaRPr lang="en-NZ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176213" y="6375762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1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26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5614987" y="649940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1">
                <a:solidFill>
                  <a:schemeClr val="bg1"/>
                </a:solidFill>
                <a:cs typeface="+mn-cs"/>
              </a:defRPr>
            </a:lvl1pPr>
          </a:lstStyle>
          <a:p>
            <a:pPr eaLnBrk="0" hangingPunct="0"/>
            <a:endParaRPr lang="en-N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176213" y="6499406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1">
                <a:solidFill>
                  <a:schemeClr val="bg1"/>
                </a:solidFill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7106203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3" y="863125"/>
            <a:ext cx="8655050" cy="58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5614987" y="649940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1">
                <a:solidFill>
                  <a:schemeClr val="tx1"/>
                </a:solidFill>
                <a:cs typeface="+mn-cs"/>
              </a:defRPr>
            </a:lvl1pPr>
          </a:lstStyle>
          <a:p>
            <a:pPr eaLnBrk="0" hangingPunct="0"/>
            <a:endParaRPr lang="en-NZ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176213" y="6499406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1">
                <a:solidFill>
                  <a:schemeClr val="tx1"/>
                </a:solidFill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459101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5614987" y="649940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1">
                <a:solidFill>
                  <a:schemeClr val="bg1"/>
                </a:solidFill>
                <a:cs typeface="+mn-cs"/>
              </a:defRPr>
            </a:lvl1pPr>
          </a:lstStyle>
          <a:p>
            <a:pPr eaLnBrk="0" hangingPunct="0"/>
            <a:endParaRPr lang="en-NZ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176213" y="6499406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1">
                <a:solidFill>
                  <a:schemeClr val="bg1"/>
                </a:solidFill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803297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0024" y="1600200"/>
            <a:ext cx="5153025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75" y="1600200"/>
            <a:ext cx="34163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8125" y="274638"/>
            <a:ext cx="865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614987" y="649940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1">
                <a:solidFill>
                  <a:schemeClr val="bg1"/>
                </a:solidFill>
                <a:cs typeface="+mn-cs"/>
              </a:defRPr>
            </a:lvl1pPr>
          </a:lstStyle>
          <a:p>
            <a:pPr eaLnBrk="0" hangingPunct="0"/>
            <a:endParaRPr lang="en-NZ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dt" sz="half" idx="11"/>
          </p:nvPr>
        </p:nvSpPr>
        <p:spPr>
          <a:xfrm>
            <a:off x="176213" y="6499406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1">
                <a:solidFill>
                  <a:schemeClr val="bg1"/>
                </a:solidFill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6141211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/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hangingPunct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42480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 rot="5400000">
            <a:off x="4511288" y="-3865500"/>
            <a:ext cx="138890" cy="9132888"/>
          </a:xfrm>
          <a:prstGeom prst="rect">
            <a:avLst/>
          </a:prstGeom>
          <a:gradFill rotWithShape="1">
            <a:gsLst>
              <a:gs pos="0">
                <a:schemeClr val="tx1">
                  <a:alpha val="41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NZ" sz="32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>
            <a:off x="-1" y="0"/>
            <a:ext cx="9161463" cy="649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1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863125"/>
            <a:ext cx="8655050" cy="58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2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1644112"/>
            <a:ext cx="8655050" cy="47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Bullet One</a:t>
            </a:r>
          </a:p>
          <a:p>
            <a:pPr lvl="1"/>
            <a:r>
              <a:rPr lang="en-US" dirty="0" smtClean="0"/>
              <a:t>Secondary bullets</a:t>
            </a:r>
          </a:p>
          <a:p>
            <a:pPr lvl="2"/>
            <a:r>
              <a:rPr lang="en-US" dirty="0" smtClean="0"/>
              <a:t>Detail bullet</a:t>
            </a:r>
          </a:p>
        </p:txBody>
      </p:sp>
      <p:sp>
        <p:nvSpPr>
          <p:cNvPr id="89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6255476" y="649940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  <p:sp>
        <p:nvSpPr>
          <p:cNvPr id="90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238125" y="6499406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eaLnBrk="0" hangingPunct="0"/>
            <a:endParaRPr lang="en-NZ" dirty="0"/>
          </a:p>
        </p:txBody>
      </p:sp>
      <p:sp>
        <p:nvSpPr>
          <p:cNvPr id="91" name="Rectangle 70"/>
          <p:cNvSpPr>
            <a:spLocks noChangeArrowheads="1"/>
          </p:cNvSpPr>
          <p:nvPr userDrawn="1"/>
        </p:nvSpPr>
        <p:spPr bwMode="auto">
          <a:xfrm rot="10800000">
            <a:off x="0" y="607687"/>
            <a:ext cx="9158288" cy="47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 baseline="-250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8" name="Group 32"/>
          <p:cNvGrpSpPr>
            <a:grpSpLocks noChangeAspect="1"/>
          </p:cNvGrpSpPr>
          <p:nvPr userDrawn="1"/>
        </p:nvGrpSpPr>
        <p:grpSpPr bwMode="auto">
          <a:xfrm>
            <a:off x="238125" y="158721"/>
            <a:ext cx="1271922" cy="296033"/>
            <a:chOff x="73" y="3722"/>
            <a:chExt cx="783" cy="184"/>
          </a:xfrm>
        </p:grpSpPr>
        <p:sp>
          <p:nvSpPr>
            <p:cNvPr id="59" name="Freeform 33"/>
            <p:cNvSpPr>
              <a:spLocks noChangeAspect="1"/>
            </p:cNvSpPr>
            <p:nvPr/>
          </p:nvSpPr>
          <p:spPr bwMode="auto">
            <a:xfrm>
              <a:off x="344" y="3782"/>
              <a:ext cx="64" cy="103"/>
            </a:xfrm>
            <a:custGeom>
              <a:avLst/>
              <a:gdLst>
                <a:gd name="T0" fmla="*/ 0 w 64"/>
                <a:gd name="T1" fmla="*/ 1 h 103"/>
                <a:gd name="T2" fmla="*/ 32 w 64"/>
                <a:gd name="T3" fmla="*/ 1 h 103"/>
                <a:gd name="T4" fmla="*/ 32 w 64"/>
                <a:gd name="T5" fmla="*/ 17 h 103"/>
                <a:gd name="T6" fmla="*/ 32 w 64"/>
                <a:gd name="T7" fmla="*/ 17 h 103"/>
                <a:gd name="T8" fmla="*/ 38 w 64"/>
                <a:gd name="T9" fmla="*/ 9 h 103"/>
                <a:gd name="T10" fmla="*/ 44 w 64"/>
                <a:gd name="T11" fmla="*/ 4 h 103"/>
                <a:gd name="T12" fmla="*/ 55 w 64"/>
                <a:gd name="T13" fmla="*/ 0 h 103"/>
                <a:gd name="T14" fmla="*/ 64 w 64"/>
                <a:gd name="T15" fmla="*/ 0 h 103"/>
                <a:gd name="T16" fmla="*/ 64 w 64"/>
                <a:gd name="T17" fmla="*/ 33 h 103"/>
                <a:gd name="T18" fmla="*/ 58 w 64"/>
                <a:gd name="T19" fmla="*/ 30 h 103"/>
                <a:gd name="T20" fmla="*/ 51 w 64"/>
                <a:gd name="T21" fmla="*/ 30 h 103"/>
                <a:gd name="T22" fmla="*/ 46 w 64"/>
                <a:gd name="T23" fmla="*/ 30 h 103"/>
                <a:gd name="T24" fmla="*/ 40 w 64"/>
                <a:gd name="T25" fmla="*/ 31 h 103"/>
                <a:gd name="T26" fmla="*/ 38 w 64"/>
                <a:gd name="T27" fmla="*/ 33 h 103"/>
                <a:gd name="T28" fmla="*/ 35 w 64"/>
                <a:gd name="T29" fmla="*/ 35 h 103"/>
                <a:gd name="T30" fmla="*/ 32 w 64"/>
                <a:gd name="T31" fmla="*/ 38 h 103"/>
                <a:gd name="T32" fmla="*/ 32 w 64"/>
                <a:gd name="T33" fmla="*/ 103 h 103"/>
                <a:gd name="T34" fmla="*/ 0 w 64"/>
                <a:gd name="T35" fmla="*/ 103 h 103"/>
                <a:gd name="T36" fmla="*/ 0 w 64"/>
                <a:gd name="T37" fmla="*/ 1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03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8" y="9"/>
                  </a:lnTo>
                  <a:lnTo>
                    <a:pt x="44" y="4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33"/>
                  </a:lnTo>
                  <a:lnTo>
                    <a:pt x="58" y="30"/>
                  </a:lnTo>
                  <a:lnTo>
                    <a:pt x="51" y="30"/>
                  </a:lnTo>
                  <a:lnTo>
                    <a:pt x="46" y="30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5" y="35"/>
                  </a:lnTo>
                  <a:lnTo>
                    <a:pt x="32" y="38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Rectangle 34"/>
            <p:cNvSpPr>
              <a:spLocks noChangeAspect="1" noChangeArrowheads="1"/>
            </p:cNvSpPr>
            <p:nvPr/>
          </p:nvSpPr>
          <p:spPr bwMode="auto">
            <a:xfrm>
              <a:off x="417" y="3783"/>
              <a:ext cx="30" cy="102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NZ" sz="3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1" name="Freeform 35"/>
            <p:cNvSpPr>
              <a:spLocks noChangeAspect="1"/>
            </p:cNvSpPr>
            <p:nvPr/>
          </p:nvSpPr>
          <p:spPr bwMode="auto">
            <a:xfrm>
              <a:off x="461" y="3782"/>
              <a:ext cx="133" cy="103"/>
            </a:xfrm>
            <a:custGeom>
              <a:avLst/>
              <a:gdLst>
                <a:gd name="T0" fmla="*/ 0 w 134"/>
                <a:gd name="T1" fmla="*/ 1 h 103"/>
                <a:gd name="T2" fmla="*/ 33 w 134"/>
                <a:gd name="T3" fmla="*/ 1 h 103"/>
                <a:gd name="T4" fmla="*/ 33 w 134"/>
                <a:gd name="T5" fmla="*/ 16 h 103"/>
                <a:gd name="T6" fmla="*/ 33 w 134"/>
                <a:gd name="T7" fmla="*/ 16 h 103"/>
                <a:gd name="T8" fmla="*/ 41 w 134"/>
                <a:gd name="T9" fmla="*/ 6 h 103"/>
                <a:gd name="T10" fmla="*/ 50 w 134"/>
                <a:gd name="T11" fmla="*/ 1 h 103"/>
                <a:gd name="T12" fmla="*/ 62 w 134"/>
                <a:gd name="T13" fmla="*/ 0 h 103"/>
                <a:gd name="T14" fmla="*/ 67 w 134"/>
                <a:gd name="T15" fmla="*/ 0 h 103"/>
                <a:gd name="T16" fmla="*/ 69 w 134"/>
                <a:gd name="T17" fmla="*/ 1 h 103"/>
                <a:gd name="T18" fmla="*/ 73 w 134"/>
                <a:gd name="T19" fmla="*/ 4 h 103"/>
                <a:gd name="T20" fmla="*/ 77 w 134"/>
                <a:gd name="T21" fmla="*/ 6 h 103"/>
                <a:gd name="T22" fmla="*/ 80 w 134"/>
                <a:gd name="T23" fmla="*/ 10 h 103"/>
                <a:gd name="T24" fmla="*/ 80 w 134"/>
                <a:gd name="T25" fmla="*/ 16 h 103"/>
                <a:gd name="T26" fmla="*/ 81 w 134"/>
                <a:gd name="T27" fmla="*/ 16 h 103"/>
                <a:gd name="T28" fmla="*/ 89 w 134"/>
                <a:gd name="T29" fmla="*/ 6 h 103"/>
                <a:gd name="T30" fmla="*/ 98 w 134"/>
                <a:gd name="T31" fmla="*/ 1 h 103"/>
                <a:gd name="T32" fmla="*/ 110 w 134"/>
                <a:gd name="T33" fmla="*/ 0 h 103"/>
                <a:gd name="T34" fmla="*/ 119 w 134"/>
                <a:gd name="T35" fmla="*/ 1 h 103"/>
                <a:gd name="T36" fmla="*/ 126 w 134"/>
                <a:gd name="T37" fmla="*/ 5 h 103"/>
                <a:gd name="T38" fmla="*/ 131 w 134"/>
                <a:gd name="T39" fmla="*/ 12 h 103"/>
                <a:gd name="T40" fmla="*/ 132 w 134"/>
                <a:gd name="T41" fmla="*/ 21 h 103"/>
                <a:gd name="T42" fmla="*/ 132 w 134"/>
                <a:gd name="T43" fmla="*/ 103 h 103"/>
                <a:gd name="T44" fmla="*/ 99 w 134"/>
                <a:gd name="T45" fmla="*/ 103 h 103"/>
                <a:gd name="T46" fmla="*/ 99 w 134"/>
                <a:gd name="T47" fmla="*/ 31 h 103"/>
                <a:gd name="T48" fmla="*/ 99 w 134"/>
                <a:gd name="T49" fmla="*/ 29 h 103"/>
                <a:gd name="T50" fmla="*/ 98 w 134"/>
                <a:gd name="T51" fmla="*/ 26 h 103"/>
                <a:gd name="T52" fmla="*/ 97 w 134"/>
                <a:gd name="T53" fmla="*/ 23 h 103"/>
                <a:gd name="T54" fmla="*/ 95 w 134"/>
                <a:gd name="T55" fmla="*/ 22 h 103"/>
                <a:gd name="T56" fmla="*/ 91 w 134"/>
                <a:gd name="T57" fmla="*/ 22 h 103"/>
                <a:gd name="T58" fmla="*/ 89 w 134"/>
                <a:gd name="T59" fmla="*/ 22 h 103"/>
                <a:gd name="T60" fmla="*/ 86 w 134"/>
                <a:gd name="T61" fmla="*/ 25 h 103"/>
                <a:gd name="T62" fmla="*/ 84 w 134"/>
                <a:gd name="T63" fmla="*/ 26 h 103"/>
                <a:gd name="T64" fmla="*/ 81 w 134"/>
                <a:gd name="T65" fmla="*/ 29 h 103"/>
                <a:gd name="T66" fmla="*/ 81 w 134"/>
                <a:gd name="T67" fmla="*/ 103 h 103"/>
                <a:gd name="T68" fmla="*/ 50 w 134"/>
                <a:gd name="T69" fmla="*/ 103 h 103"/>
                <a:gd name="T70" fmla="*/ 50 w 134"/>
                <a:gd name="T71" fmla="*/ 31 h 103"/>
                <a:gd name="T72" fmla="*/ 50 w 134"/>
                <a:gd name="T73" fmla="*/ 29 h 103"/>
                <a:gd name="T74" fmla="*/ 50 w 134"/>
                <a:gd name="T75" fmla="*/ 26 h 103"/>
                <a:gd name="T76" fmla="*/ 49 w 134"/>
                <a:gd name="T77" fmla="*/ 23 h 103"/>
                <a:gd name="T78" fmla="*/ 46 w 134"/>
                <a:gd name="T79" fmla="*/ 22 h 103"/>
                <a:gd name="T80" fmla="*/ 42 w 134"/>
                <a:gd name="T81" fmla="*/ 22 h 103"/>
                <a:gd name="T82" fmla="*/ 39 w 134"/>
                <a:gd name="T83" fmla="*/ 22 h 103"/>
                <a:gd name="T84" fmla="*/ 37 w 134"/>
                <a:gd name="T85" fmla="*/ 25 h 103"/>
                <a:gd name="T86" fmla="*/ 34 w 134"/>
                <a:gd name="T87" fmla="*/ 26 h 103"/>
                <a:gd name="T88" fmla="*/ 33 w 134"/>
                <a:gd name="T89" fmla="*/ 29 h 103"/>
                <a:gd name="T90" fmla="*/ 33 w 134"/>
                <a:gd name="T91" fmla="*/ 103 h 103"/>
                <a:gd name="T92" fmla="*/ 0 w 134"/>
                <a:gd name="T93" fmla="*/ 103 h 103"/>
                <a:gd name="T94" fmla="*/ 0 w 134"/>
                <a:gd name="T95" fmla="*/ 1 h 1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4" h="103">
                  <a:moveTo>
                    <a:pt x="0" y="1"/>
                  </a:moveTo>
                  <a:lnTo>
                    <a:pt x="33" y="1"/>
                  </a:lnTo>
                  <a:lnTo>
                    <a:pt x="33" y="16"/>
                  </a:lnTo>
                  <a:lnTo>
                    <a:pt x="41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9" y="6"/>
                  </a:lnTo>
                  <a:lnTo>
                    <a:pt x="82" y="10"/>
                  </a:lnTo>
                  <a:lnTo>
                    <a:pt x="82" y="16"/>
                  </a:lnTo>
                  <a:lnTo>
                    <a:pt x="83" y="16"/>
                  </a:lnTo>
                  <a:lnTo>
                    <a:pt x="91" y="6"/>
                  </a:lnTo>
                  <a:lnTo>
                    <a:pt x="100" y="1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8" y="5"/>
                  </a:lnTo>
                  <a:lnTo>
                    <a:pt x="133" y="12"/>
                  </a:lnTo>
                  <a:lnTo>
                    <a:pt x="134" y="21"/>
                  </a:lnTo>
                  <a:lnTo>
                    <a:pt x="134" y="103"/>
                  </a:lnTo>
                  <a:lnTo>
                    <a:pt x="101" y="103"/>
                  </a:lnTo>
                  <a:lnTo>
                    <a:pt x="101" y="31"/>
                  </a:lnTo>
                  <a:lnTo>
                    <a:pt x="101" y="29"/>
                  </a:lnTo>
                  <a:lnTo>
                    <a:pt x="100" y="26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3" y="29"/>
                  </a:lnTo>
                  <a:lnTo>
                    <a:pt x="83" y="103"/>
                  </a:lnTo>
                  <a:lnTo>
                    <a:pt x="50" y="10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9" y="23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7" y="25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2" name="Freeform 36"/>
            <p:cNvSpPr>
              <a:spLocks noChangeAspect="1" noEditPoints="1"/>
            </p:cNvSpPr>
            <p:nvPr/>
          </p:nvSpPr>
          <p:spPr bwMode="auto">
            <a:xfrm>
              <a:off x="606" y="3741"/>
              <a:ext cx="88" cy="145"/>
            </a:xfrm>
            <a:custGeom>
              <a:avLst/>
              <a:gdLst>
                <a:gd name="T0" fmla="*/ 0 w 88"/>
                <a:gd name="T1" fmla="*/ 0 h 145"/>
                <a:gd name="T2" fmla="*/ 33 w 88"/>
                <a:gd name="T3" fmla="*/ 0 h 145"/>
                <a:gd name="T4" fmla="*/ 33 w 88"/>
                <a:gd name="T5" fmla="*/ 49 h 145"/>
                <a:gd name="T6" fmla="*/ 33 w 88"/>
                <a:gd name="T7" fmla="*/ 49 h 145"/>
                <a:gd name="T8" fmla="*/ 38 w 88"/>
                <a:gd name="T9" fmla="*/ 45 h 145"/>
                <a:gd name="T10" fmla="*/ 42 w 88"/>
                <a:gd name="T11" fmla="*/ 42 h 145"/>
                <a:gd name="T12" fmla="*/ 49 w 88"/>
                <a:gd name="T13" fmla="*/ 41 h 145"/>
                <a:gd name="T14" fmla="*/ 54 w 88"/>
                <a:gd name="T15" fmla="*/ 41 h 145"/>
                <a:gd name="T16" fmla="*/ 66 w 88"/>
                <a:gd name="T17" fmla="*/ 43 h 145"/>
                <a:gd name="T18" fmla="*/ 75 w 88"/>
                <a:gd name="T19" fmla="*/ 50 h 145"/>
                <a:gd name="T20" fmla="*/ 83 w 88"/>
                <a:gd name="T21" fmla="*/ 62 h 145"/>
                <a:gd name="T22" fmla="*/ 87 w 88"/>
                <a:gd name="T23" fmla="*/ 75 h 145"/>
                <a:gd name="T24" fmla="*/ 88 w 88"/>
                <a:gd name="T25" fmla="*/ 92 h 145"/>
                <a:gd name="T26" fmla="*/ 87 w 88"/>
                <a:gd name="T27" fmla="*/ 104 h 145"/>
                <a:gd name="T28" fmla="*/ 84 w 88"/>
                <a:gd name="T29" fmla="*/ 116 h 145"/>
                <a:gd name="T30" fmla="*/ 80 w 88"/>
                <a:gd name="T31" fmla="*/ 128 h 145"/>
                <a:gd name="T32" fmla="*/ 72 w 88"/>
                <a:gd name="T33" fmla="*/ 137 h 145"/>
                <a:gd name="T34" fmla="*/ 63 w 88"/>
                <a:gd name="T35" fmla="*/ 144 h 145"/>
                <a:gd name="T36" fmla="*/ 51 w 88"/>
                <a:gd name="T37" fmla="*/ 145 h 145"/>
                <a:gd name="T38" fmla="*/ 39 w 88"/>
                <a:gd name="T39" fmla="*/ 144 h 145"/>
                <a:gd name="T40" fmla="*/ 30 w 88"/>
                <a:gd name="T41" fmla="*/ 138 h 145"/>
                <a:gd name="T42" fmla="*/ 24 w 88"/>
                <a:gd name="T43" fmla="*/ 129 h 145"/>
                <a:gd name="T44" fmla="*/ 17 w 88"/>
                <a:gd name="T45" fmla="*/ 144 h 145"/>
                <a:gd name="T46" fmla="*/ 0 w 88"/>
                <a:gd name="T47" fmla="*/ 144 h 145"/>
                <a:gd name="T48" fmla="*/ 0 w 88"/>
                <a:gd name="T49" fmla="*/ 0 h 145"/>
                <a:gd name="T50" fmla="*/ 33 w 88"/>
                <a:gd name="T51" fmla="*/ 112 h 145"/>
                <a:gd name="T52" fmla="*/ 33 w 88"/>
                <a:gd name="T53" fmla="*/ 116 h 145"/>
                <a:gd name="T54" fmla="*/ 34 w 88"/>
                <a:gd name="T55" fmla="*/ 120 h 145"/>
                <a:gd name="T56" fmla="*/ 37 w 88"/>
                <a:gd name="T57" fmla="*/ 123 h 145"/>
                <a:gd name="T58" fmla="*/ 41 w 88"/>
                <a:gd name="T59" fmla="*/ 124 h 145"/>
                <a:gd name="T60" fmla="*/ 43 w 88"/>
                <a:gd name="T61" fmla="*/ 125 h 145"/>
                <a:gd name="T62" fmla="*/ 49 w 88"/>
                <a:gd name="T63" fmla="*/ 123 h 145"/>
                <a:gd name="T64" fmla="*/ 53 w 88"/>
                <a:gd name="T65" fmla="*/ 119 h 145"/>
                <a:gd name="T66" fmla="*/ 54 w 88"/>
                <a:gd name="T67" fmla="*/ 109 h 145"/>
                <a:gd name="T68" fmla="*/ 54 w 88"/>
                <a:gd name="T69" fmla="*/ 97 h 145"/>
                <a:gd name="T70" fmla="*/ 54 w 88"/>
                <a:gd name="T71" fmla="*/ 90 h 145"/>
                <a:gd name="T72" fmla="*/ 54 w 88"/>
                <a:gd name="T73" fmla="*/ 76 h 145"/>
                <a:gd name="T74" fmla="*/ 53 w 88"/>
                <a:gd name="T75" fmla="*/ 66 h 145"/>
                <a:gd name="T76" fmla="*/ 50 w 88"/>
                <a:gd name="T77" fmla="*/ 60 h 145"/>
                <a:gd name="T78" fmla="*/ 43 w 88"/>
                <a:gd name="T79" fmla="*/ 58 h 145"/>
                <a:gd name="T80" fmla="*/ 41 w 88"/>
                <a:gd name="T81" fmla="*/ 59 h 145"/>
                <a:gd name="T82" fmla="*/ 37 w 88"/>
                <a:gd name="T83" fmla="*/ 60 h 145"/>
                <a:gd name="T84" fmla="*/ 35 w 88"/>
                <a:gd name="T85" fmla="*/ 63 h 145"/>
                <a:gd name="T86" fmla="*/ 33 w 88"/>
                <a:gd name="T87" fmla="*/ 64 h 145"/>
                <a:gd name="T88" fmla="*/ 33 w 88"/>
                <a:gd name="T89" fmla="*/ 112 h 1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" h="145">
                  <a:moveTo>
                    <a:pt x="0" y="0"/>
                  </a:moveTo>
                  <a:lnTo>
                    <a:pt x="33" y="0"/>
                  </a:lnTo>
                  <a:lnTo>
                    <a:pt x="33" y="49"/>
                  </a:lnTo>
                  <a:lnTo>
                    <a:pt x="38" y="45"/>
                  </a:lnTo>
                  <a:lnTo>
                    <a:pt x="42" y="42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66" y="43"/>
                  </a:lnTo>
                  <a:lnTo>
                    <a:pt x="75" y="50"/>
                  </a:lnTo>
                  <a:lnTo>
                    <a:pt x="83" y="62"/>
                  </a:lnTo>
                  <a:lnTo>
                    <a:pt x="87" y="75"/>
                  </a:lnTo>
                  <a:lnTo>
                    <a:pt x="88" y="92"/>
                  </a:lnTo>
                  <a:lnTo>
                    <a:pt x="87" y="104"/>
                  </a:lnTo>
                  <a:lnTo>
                    <a:pt x="84" y="116"/>
                  </a:lnTo>
                  <a:lnTo>
                    <a:pt x="80" y="128"/>
                  </a:lnTo>
                  <a:lnTo>
                    <a:pt x="72" y="137"/>
                  </a:lnTo>
                  <a:lnTo>
                    <a:pt x="63" y="144"/>
                  </a:lnTo>
                  <a:lnTo>
                    <a:pt x="51" y="145"/>
                  </a:lnTo>
                  <a:lnTo>
                    <a:pt x="39" y="144"/>
                  </a:lnTo>
                  <a:lnTo>
                    <a:pt x="30" y="138"/>
                  </a:lnTo>
                  <a:lnTo>
                    <a:pt x="24" y="129"/>
                  </a:lnTo>
                  <a:lnTo>
                    <a:pt x="17" y="144"/>
                  </a:lnTo>
                  <a:lnTo>
                    <a:pt x="0" y="144"/>
                  </a:lnTo>
                  <a:lnTo>
                    <a:pt x="0" y="0"/>
                  </a:lnTo>
                  <a:close/>
                  <a:moveTo>
                    <a:pt x="33" y="112"/>
                  </a:moveTo>
                  <a:lnTo>
                    <a:pt x="33" y="116"/>
                  </a:lnTo>
                  <a:lnTo>
                    <a:pt x="34" y="120"/>
                  </a:lnTo>
                  <a:lnTo>
                    <a:pt x="37" y="123"/>
                  </a:lnTo>
                  <a:lnTo>
                    <a:pt x="41" y="124"/>
                  </a:lnTo>
                  <a:lnTo>
                    <a:pt x="43" y="125"/>
                  </a:lnTo>
                  <a:lnTo>
                    <a:pt x="49" y="123"/>
                  </a:lnTo>
                  <a:lnTo>
                    <a:pt x="53" y="119"/>
                  </a:lnTo>
                  <a:lnTo>
                    <a:pt x="54" y="109"/>
                  </a:lnTo>
                  <a:lnTo>
                    <a:pt x="54" y="97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53" y="66"/>
                  </a:lnTo>
                  <a:lnTo>
                    <a:pt x="50" y="60"/>
                  </a:lnTo>
                  <a:lnTo>
                    <a:pt x="43" y="58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Rectangle 37"/>
            <p:cNvSpPr>
              <a:spLocks noChangeAspect="1" noChangeArrowheads="1"/>
            </p:cNvSpPr>
            <p:nvPr/>
          </p:nvSpPr>
          <p:spPr bwMode="auto">
            <a:xfrm>
              <a:off x="701" y="3741"/>
              <a:ext cx="34" cy="143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NZ" sz="3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Freeform 38"/>
            <p:cNvSpPr>
              <a:spLocks noChangeAspect="1" noEditPoints="1"/>
            </p:cNvSpPr>
            <p:nvPr/>
          </p:nvSpPr>
          <p:spPr bwMode="auto">
            <a:xfrm>
              <a:off x="744" y="3778"/>
              <a:ext cx="87" cy="107"/>
            </a:xfrm>
            <a:custGeom>
              <a:avLst/>
              <a:gdLst>
                <a:gd name="T0" fmla="*/ 33 w 87"/>
                <a:gd name="T1" fmla="*/ 60 h 107"/>
                <a:gd name="T2" fmla="*/ 33 w 87"/>
                <a:gd name="T3" fmla="*/ 68 h 107"/>
                <a:gd name="T4" fmla="*/ 35 w 87"/>
                <a:gd name="T5" fmla="*/ 76 h 107"/>
                <a:gd name="T6" fmla="*/ 40 w 87"/>
                <a:gd name="T7" fmla="*/ 83 h 107"/>
                <a:gd name="T8" fmla="*/ 48 w 87"/>
                <a:gd name="T9" fmla="*/ 84 h 107"/>
                <a:gd name="T10" fmla="*/ 52 w 87"/>
                <a:gd name="T11" fmla="*/ 84 h 107"/>
                <a:gd name="T12" fmla="*/ 56 w 87"/>
                <a:gd name="T13" fmla="*/ 83 h 107"/>
                <a:gd name="T14" fmla="*/ 60 w 87"/>
                <a:gd name="T15" fmla="*/ 79 h 107"/>
                <a:gd name="T16" fmla="*/ 62 w 87"/>
                <a:gd name="T17" fmla="*/ 75 h 107"/>
                <a:gd name="T18" fmla="*/ 64 w 87"/>
                <a:gd name="T19" fmla="*/ 71 h 107"/>
                <a:gd name="T20" fmla="*/ 86 w 87"/>
                <a:gd name="T21" fmla="*/ 79 h 107"/>
                <a:gd name="T22" fmla="*/ 85 w 87"/>
                <a:gd name="T23" fmla="*/ 84 h 107"/>
                <a:gd name="T24" fmla="*/ 79 w 87"/>
                <a:gd name="T25" fmla="*/ 91 h 107"/>
                <a:gd name="T26" fmla="*/ 71 w 87"/>
                <a:gd name="T27" fmla="*/ 99 h 107"/>
                <a:gd name="T28" fmla="*/ 61 w 87"/>
                <a:gd name="T29" fmla="*/ 104 h 107"/>
                <a:gd name="T30" fmla="*/ 45 w 87"/>
                <a:gd name="T31" fmla="*/ 107 h 107"/>
                <a:gd name="T32" fmla="*/ 28 w 87"/>
                <a:gd name="T33" fmla="*/ 104 h 107"/>
                <a:gd name="T34" fmla="*/ 16 w 87"/>
                <a:gd name="T35" fmla="*/ 96 h 107"/>
                <a:gd name="T36" fmla="*/ 7 w 87"/>
                <a:gd name="T37" fmla="*/ 84 h 107"/>
                <a:gd name="T38" fmla="*/ 2 w 87"/>
                <a:gd name="T39" fmla="*/ 70 h 107"/>
                <a:gd name="T40" fmla="*/ 0 w 87"/>
                <a:gd name="T41" fmla="*/ 54 h 107"/>
                <a:gd name="T42" fmla="*/ 2 w 87"/>
                <a:gd name="T43" fmla="*/ 37 h 107"/>
                <a:gd name="T44" fmla="*/ 7 w 87"/>
                <a:gd name="T45" fmla="*/ 22 h 107"/>
                <a:gd name="T46" fmla="*/ 16 w 87"/>
                <a:gd name="T47" fmla="*/ 10 h 107"/>
                <a:gd name="T48" fmla="*/ 29 w 87"/>
                <a:gd name="T49" fmla="*/ 2 h 107"/>
                <a:gd name="T50" fmla="*/ 45 w 87"/>
                <a:gd name="T51" fmla="*/ 0 h 107"/>
                <a:gd name="T52" fmla="*/ 60 w 87"/>
                <a:gd name="T53" fmla="*/ 2 h 107"/>
                <a:gd name="T54" fmla="*/ 70 w 87"/>
                <a:gd name="T55" fmla="*/ 8 h 107"/>
                <a:gd name="T56" fmla="*/ 78 w 87"/>
                <a:gd name="T57" fmla="*/ 17 h 107"/>
                <a:gd name="T58" fmla="*/ 83 w 87"/>
                <a:gd name="T59" fmla="*/ 29 h 107"/>
                <a:gd name="T60" fmla="*/ 86 w 87"/>
                <a:gd name="T61" fmla="*/ 41 h 107"/>
                <a:gd name="T62" fmla="*/ 87 w 87"/>
                <a:gd name="T63" fmla="*/ 54 h 107"/>
                <a:gd name="T64" fmla="*/ 87 w 87"/>
                <a:gd name="T65" fmla="*/ 60 h 107"/>
                <a:gd name="T66" fmla="*/ 33 w 87"/>
                <a:gd name="T67" fmla="*/ 60 h 107"/>
                <a:gd name="T68" fmla="*/ 57 w 87"/>
                <a:gd name="T69" fmla="*/ 41 h 107"/>
                <a:gd name="T70" fmla="*/ 57 w 87"/>
                <a:gd name="T71" fmla="*/ 37 h 107"/>
                <a:gd name="T72" fmla="*/ 57 w 87"/>
                <a:gd name="T73" fmla="*/ 33 h 107"/>
                <a:gd name="T74" fmla="*/ 56 w 87"/>
                <a:gd name="T75" fmla="*/ 29 h 107"/>
                <a:gd name="T76" fmla="*/ 54 w 87"/>
                <a:gd name="T77" fmla="*/ 26 h 107"/>
                <a:gd name="T78" fmla="*/ 52 w 87"/>
                <a:gd name="T79" fmla="*/ 23 h 107"/>
                <a:gd name="T80" fmla="*/ 49 w 87"/>
                <a:gd name="T81" fmla="*/ 21 h 107"/>
                <a:gd name="T82" fmla="*/ 45 w 87"/>
                <a:gd name="T83" fmla="*/ 21 h 107"/>
                <a:gd name="T84" fmla="*/ 41 w 87"/>
                <a:gd name="T85" fmla="*/ 21 h 107"/>
                <a:gd name="T86" fmla="*/ 39 w 87"/>
                <a:gd name="T87" fmla="*/ 23 h 107"/>
                <a:gd name="T88" fmla="*/ 36 w 87"/>
                <a:gd name="T89" fmla="*/ 26 h 107"/>
                <a:gd name="T90" fmla="*/ 35 w 87"/>
                <a:gd name="T91" fmla="*/ 29 h 107"/>
                <a:gd name="T92" fmla="*/ 33 w 87"/>
                <a:gd name="T93" fmla="*/ 33 h 107"/>
                <a:gd name="T94" fmla="*/ 33 w 87"/>
                <a:gd name="T95" fmla="*/ 37 h 107"/>
                <a:gd name="T96" fmla="*/ 33 w 87"/>
                <a:gd name="T97" fmla="*/ 41 h 107"/>
                <a:gd name="T98" fmla="*/ 57 w 87"/>
                <a:gd name="T99" fmla="*/ 41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7" h="107">
                  <a:moveTo>
                    <a:pt x="33" y="60"/>
                  </a:moveTo>
                  <a:lnTo>
                    <a:pt x="33" y="68"/>
                  </a:lnTo>
                  <a:lnTo>
                    <a:pt x="35" y="76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52" y="84"/>
                  </a:lnTo>
                  <a:lnTo>
                    <a:pt x="56" y="83"/>
                  </a:lnTo>
                  <a:lnTo>
                    <a:pt x="60" y="79"/>
                  </a:lnTo>
                  <a:lnTo>
                    <a:pt x="62" y="75"/>
                  </a:lnTo>
                  <a:lnTo>
                    <a:pt x="64" y="71"/>
                  </a:lnTo>
                  <a:lnTo>
                    <a:pt x="86" y="79"/>
                  </a:lnTo>
                  <a:lnTo>
                    <a:pt x="85" y="84"/>
                  </a:lnTo>
                  <a:lnTo>
                    <a:pt x="79" y="91"/>
                  </a:lnTo>
                  <a:lnTo>
                    <a:pt x="71" y="99"/>
                  </a:lnTo>
                  <a:lnTo>
                    <a:pt x="61" y="104"/>
                  </a:lnTo>
                  <a:lnTo>
                    <a:pt x="45" y="107"/>
                  </a:lnTo>
                  <a:lnTo>
                    <a:pt x="28" y="104"/>
                  </a:lnTo>
                  <a:lnTo>
                    <a:pt x="16" y="96"/>
                  </a:lnTo>
                  <a:lnTo>
                    <a:pt x="7" y="84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7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29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0" y="8"/>
                  </a:lnTo>
                  <a:lnTo>
                    <a:pt x="78" y="17"/>
                  </a:lnTo>
                  <a:lnTo>
                    <a:pt x="83" y="29"/>
                  </a:lnTo>
                  <a:lnTo>
                    <a:pt x="86" y="41"/>
                  </a:lnTo>
                  <a:lnTo>
                    <a:pt x="87" y="54"/>
                  </a:lnTo>
                  <a:lnTo>
                    <a:pt x="87" y="60"/>
                  </a:lnTo>
                  <a:lnTo>
                    <a:pt x="33" y="60"/>
                  </a:lnTo>
                  <a:close/>
                  <a:moveTo>
                    <a:pt x="57" y="41"/>
                  </a:moveTo>
                  <a:lnTo>
                    <a:pt x="57" y="37"/>
                  </a:lnTo>
                  <a:lnTo>
                    <a:pt x="57" y="33"/>
                  </a:lnTo>
                  <a:lnTo>
                    <a:pt x="56" y="29"/>
                  </a:lnTo>
                  <a:lnTo>
                    <a:pt x="54" y="26"/>
                  </a:lnTo>
                  <a:lnTo>
                    <a:pt x="52" y="23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6" y="26"/>
                  </a:lnTo>
                  <a:lnTo>
                    <a:pt x="35" y="29"/>
                  </a:lnTo>
                  <a:lnTo>
                    <a:pt x="33" y="33"/>
                  </a:lnTo>
                  <a:lnTo>
                    <a:pt x="33" y="37"/>
                  </a:lnTo>
                  <a:lnTo>
                    <a:pt x="3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Rectangle 39"/>
            <p:cNvSpPr>
              <a:spLocks noChangeAspect="1" noChangeArrowheads="1"/>
            </p:cNvSpPr>
            <p:nvPr/>
          </p:nvSpPr>
          <p:spPr bwMode="auto">
            <a:xfrm>
              <a:off x="416" y="3741"/>
              <a:ext cx="33" cy="29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NZ" sz="3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Freeform 40"/>
            <p:cNvSpPr>
              <a:spLocks noChangeAspect="1" noEditPoints="1"/>
            </p:cNvSpPr>
            <p:nvPr/>
          </p:nvSpPr>
          <p:spPr bwMode="auto">
            <a:xfrm>
              <a:off x="835" y="3864"/>
              <a:ext cx="21" cy="20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6 h 21"/>
                <a:gd name="T4" fmla="*/ 3 w 21"/>
                <a:gd name="T5" fmla="*/ 3 h 21"/>
                <a:gd name="T6" fmla="*/ 7 w 21"/>
                <a:gd name="T7" fmla="*/ 1 h 21"/>
                <a:gd name="T8" fmla="*/ 11 w 21"/>
                <a:gd name="T9" fmla="*/ 0 h 21"/>
                <a:gd name="T10" fmla="*/ 15 w 21"/>
                <a:gd name="T11" fmla="*/ 1 h 21"/>
                <a:gd name="T12" fmla="*/ 19 w 21"/>
                <a:gd name="T13" fmla="*/ 3 h 21"/>
                <a:gd name="T14" fmla="*/ 21 w 21"/>
                <a:gd name="T15" fmla="*/ 6 h 21"/>
                <a:gd name="T16" fmla="*/ 21 w 21"/>
                <a:gd name="T17" fmla="*/ 10 h 21"/>
                <a:gd name="T18" fmla="*/ 21 w 21"/>
                <a:gd name="T19" fmla="*/ 12 h 21"/>
                <a:gd name="T20" fmla="*/ 19 w 21"/>
                <a:gd name="T21" fmla="*/ 16 h 21"/>
                <a:gd name="T22" fmla="*/ 15 w 21"/>
                <a:gd name="T23" fmla="*/ 19 h 21"/>
                <a:gd name="T24" fmla="*/ 11 w 21"/>
                <a:gd name="T25" fmla="*/ 19 h 21"/>
                <a:gd name="T26" fmla="*/ 7 w 21"/>
                <a:gd name="T27" fmla="*/ 19 h 21"/>
                <a:gd name="T28" fmla="*/ 3 w 21"/>
                <a:gd name="T29" fmla="*/ 16 h 21"/>
                <a:gd name="T30" fmla="*/ 2 w 21"/>
                <a:gd name="T31" fmla="*/ 12 h 21"/>
                <a:gd name="T32" fmla="*/ 0 w 21"/>
                <a:gd name="T33" fmla="*/ 10 h 21"/>
                <a:gd name="T34" fmla="*/ 3 w 21"/>
                <a:gd name="T35" fmla="*/ 10 h 21"/>
                <a:gd name="T36" fmla="*/ 3 w 21"/>
                <a:gd name="T37" fmla="*/ 12 h 21"/>
                <a:gd name="T38" fmla="*/ 6 w 21"/>
                <a:gd name="T39" fmla="*/ 15 h 21"/>
                <a:gd name="T40" fmla="*/ 8 w 21"/>
                <a:gd name="T41" fmla="*/ 16 h 21"/>
                <a:gd name="T42" fmla="*/ 11 w 21"/>
                <a:gd name="T43" fmla="*/ 17 h 21"/>
                <a:gd name="T44" fmla="*/ 15 w 21"/>
                <a:gd name="T45" fmla="*/ 16 h 21"/>
                <a:gd name="T46" fmla="*/ 17 w 21"/>
                <a:gd name="T47" fmla="*/ 15 h 21"/>
                <a:gd name="T48" fmla="*/ 19 w 21"/>
                <a:gd name="T49" fmla="*/ 12 h 21"/>
                <a:gd name="T50" fmla="*/ 20 w 21"/>
                <a:gd name="T51" fmla="*/ 10 h 21"/>
                <a:gd name="T52" fmla="*/ 19 w 21"/>
                <a:gd name="T53" fmla="*/ 7 h 21"/>
                <a:gd name="T54" fmla="*/ 17 w 21"/>
                <a:gd name="T55" fmla="*/ 5 h 21"/>
                <a:gd name="T56" fmla="*/ 15 w 21"/>
                <a:gd name="T57" fmla="*/ 2 h 21"/>
                <a:gd name="T58" fmla="*/ 11 w 21"/>
                <a:gd name="T59" fmla="*/ 2 h 21"/>
                <a:gd name="T60" fmla="*/ 8 w 21"/>
                <a:gd name="T61" fmla="*/ 2 h 21"/>
                <a:gd name="T62" fmla="*/ 6 w 21"/>
                <a:gd name="T63" fmla="*/ 5 h 21"/>
                <a:gd name="T64" fmla="*/ 3 w 21"/>
                <a:gd name="T65" fmla="*/ 7 h 21"/>
                <a:gd name="T66" fmla="*/ 3 w 21"/>
                <a:gd name="T67" fmla="*/ 10 h 21"/>
                <a:gd name="T68" fmla="*/ 16 w 21"/>
                <a:gd name="T69" fmla="*/ 15 h 21"/>
                <a:gd name="T70" fmla="*/ 15 w 21"/>
                <a:gd name="T71" fmla="*/ 15 h 21"/>
                <a:gd name="T72" fmla="*/ 11 w 21"/>
                <a:gd name="T73" fmla="*/ 10 h 21"/>
                <a:gd name="T74" fmla="*/ 9 w 21"/>
                <a:gd name="T75" fmla="*/ 10 h 21"/>
                <a:gd name="T76" fmla="*/ 9 w 21"/>
                <a:gd name="T77" fmla="*/ 15 h 21"/>
                <a:gd name="T78" fmla="*/ 7 w 21"/>
                <a:gd name="T79" fmla="*/ 15 h 21"/>
                <a:gd name="T80" fmla="*/ 7 w 21"/>
                <a:gd name="T81" fmla="*/ 5 h 21"/>
                <a:gd name="T82" fmla="*/ 12 w 21"/>
                <a:gd name="T83" fmla="*/ 5 h 21"/>
                <a:gd name="T84" fmla="*/ 13 w 21"/>
                <a:gd name="T85" fmla="*/ 5 h 21"/>
                <a:gd name="T86" fmla="*/ 15 w 21"/>
                <a:gd name="T87" fmla="*/ 5 h 21"/>
                <a:gd name="T88" fmla="*/ 16 w 21"/>
                <a:gd name="T89" fmla="*/ 6 h 21"/>
                <a:gd name="T90" fmla="*/ 16 w 21"/>
                <a:gd name="T91" fmla="*/ 7 h 21"/>
                <a:gd name="T92" fmla="*/ 16 w 21"/>
                <a:gd name="T93" fmla="*/ 10 h 21"/>
                <a:gd name="T94" fmla="*/ 15 w 21"/>
                <a:gd name="T95" fmla="*/ 10 h 21"/>
                <a:gd name="T96" fmla="*/ 13 w 21"/>
                <a:gd name="T97" fmla="*/ 10 h 21"/>
                <a:gd name="T98" fmla="*/ 16 w 21"/>
                <a:gd name="T99" fmla="*/ 15 h 21"/>
                <a:gd name="T100" fmla="*/ 11 w 21"/>
                <a:gd name="T101" fmla="*/ 9 h 21"/>
                <a:gd name="T102" fmla="*/ 12 w 21"/>
                <a:gd name="T103" fmla="*/ 9 h 21"/>
                <a:gd name="T104" fmla="*/ 13 w 21"/>
                <a:gd name="T105" fmla="*/ 9 h 21"/>
                <a:gd name="T106" fmla="*/ 15 w 21"/>
                <a:gd name="T107" fmla="*/ 9 h 21"/>
                <a:gd name="T108" fmla="*/ 15 w 21"/>
                <a:gd name="T109" fmla="*/ 7 h 21"/>
                <a:gd name="T110" fmla="*/ 15 w 21"/>
                <a:gd name="T111" fmla="*/ 6 h 21"/>
                <a:gd name="T112" fmla="*/ 13 w 21"/>
                <a:gd name="T113" fmla="*/ 6 h 21"/>
                <a:gd name="T114" fmla="*/ 12 w 21"/>
                <a:gd name="T115" fmla="*/ 6 h 21"/>
                <a:gd name="T116" fmla="*/ 9 w 21"/>
                <a:gd name="T117" fmla="*/ 6 h 21"/>
                <a:gd name="T118" fmla="*/ 9 w 21"/>
                <a:gd name="T119" fmla="*/ 9 h 21"/>
                <a:gd name="T120" fmla="*/ 11 w 21"/>
                <a:gd name="T121" fmla="*/ 9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0" y="10"/>
                  </a:lnTo>
                  <a:close/>
                  <a:moveTo>
                    <a:pt x="3" y="10"/>
                  </a:moveTo>
                  <a:lnTo>
                    <a:pt x="3" y="14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6" y="5"/>
                  </a:lnTo>
                  <a:lnTo>
                    <a:pt x="3" y="7"/>
                  </a:lnTo>
                  <a:lnTo>
                    <a:pt x="3" y="10"/>
                  </a:lnTo>
                  <a:close/>
                  <a:moveTo>
                    <a:pt x="16" y="17"/>
                  </a:moveTo>
                  <a:lnTo>
                    <a:pt x="15" y="1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6" y="17"/>
                  </a:lnTo>
                  <a:close/>
                  <a:moveTo>
                    <a:pt x="11" y="9"/>
                  </a:moveTo>
                  <a:lnTo>
                    <a:pt x="12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Freeform 41"/>
            <p:cNvSpPr>
              <a:spLocks noChangeAspect="1"/>
            </p:cNvSpPr>
            <p:nvPr/>
          </p:nvSpPr>
          <p:spPr bwMode="auto">
            <a:xfrm>
              <a:off x="256" y="3741"/>
              <a:ext cx="102" cy="143"/>
            </a:xfrm>
            <a:custGeom>
              <a:avLst/>
              <a:gdLst>
                <a:gd name="T0" fmla="*/ 0 w 101"/>
                <a:gd name="T1" fmla="*/ 0 h 144"/>
                <a:gd name="T2" fmla="*/ 103 w 101"/>
                <a:gd name="T3" fmla="*/ 0 h 144"/>
                <a:gd name="T4" fmla="*/ 103 w 101"/>
                <a:gd name="T5" fmla="*/ 28 h 144"/>
                <a:gd name="T6" fmla="*/ 70 w 101"/>
                <a:gd name="T7" fmla="*/ 28 h 144"/>
                <a:gd name="T8" fmla="*/ 70 w 101"/>
                <a:gd name="T9" fmla="*/ 142 h 144"/>
                <a:gd name="T10" fmla="*/ 32 w 101"/>
                <a:gd name="T11" fmla="*/ 142 h 144"/>
                <a:gd name="T12" fmla="*/ 32 w 101"/>
                <a:gd name="T13" fmla="*/ 28 h 144"/>
                <a:gd name="T14" fmla="*/ 0 w 101"/>
                <a:gd name="T15" fmla="*/ 28 h 144"/>
                <a:gd name="T16" fmla="*/ 0 w 101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" h="144">
                  <a:moveTo>
                    <a:pt x="0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68" y="28"/>
                  </a:lnTo>
                  <a:lnTo>
                    <a:pt x="68" y="144"/>
                  </a:lnTo>
                  <a:lnTo>
                    <a:pt x="32" y="144"/>
                  </a:lnTo>
                  <a:lnTo>
                    <a:pt x="3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Freeform 42"/>
            <p:cNvSpPr>
              <a:spLocks noChangeAspect="1"/>
            </p:cNvSpPr>
            <p:nvPr/>
          </p:nvSpPr>
          <p:spPr bwMode="auto">
            <a:xfrm>
              <a:off x="130" y="3837"/>
              <a:ext cx="83" cy="47"/>
            </a:xfrm>
            <a:custGeom>
              <a:avLst/>
              <a:gdLst>
                <a:gd name="T0" fmla="*/ 62 w 83"/>
                <a:gd name="T1" fmla="*/ 12 h 47"/>
                <a:gd name="T2" fmla="*/ 60 w 83"/>
                <a:gd name="T3" fmla="*/ 15 h 47"/>
                <a:gd name="T4" fmla="*/ 59 w 83"/>
                <a:gd name="T5" fmla="*/ 18 h 47"/>
                <a:gd name="T6" fmla="*/ 59 w 83"/>
                <a:gd name="T7" fmla="*/ 19 h 47"/>
                <a:gd name="T8" fmla="*/ 59 w 83"/>
                <a:gd name="T9" fmla="*/ 20 h 47"/>
                <a:gd name="T10" fmla="*/ 58 w 83"/>
                <a:gd name="T11" fmla="*/ 22 h 47"/>
                <a:gd name="T12" fmla="*/ 56 w 83"/>
                <a:gd name="T13" fmla="*/ 22 h 47"/>
                <a:gd name="T14" fmla="*/ 46 w 83"/>
                <a:gd name="T15" fmla="*/ 29 h 47"/>
                <a:gd name="T16" fmla="*/ 34 w 83"/>
                <a:gd name="T17" fmla="*/ 35 h 47"/>
                <a:gd name="T18" fmla="*/ 30 w 83"/>
                <a:gd name="T19" fmla="*/ 36 h 47"/>
                <a:gd name="T20" fmla="*/ 26 w 83"/>
                <a:gd name="T21" fmla="*/ 36 h 47"/>
                <a:gd name="T22" fmla="*/ 21 w 83"/>
                <a:gd name="T23" fmla="*/ 37 h 47"/>
                <a:gd name="T24" fmla="*/ 14 w 83"/>
                <a:gd name="T25" fmla="*/ 37 h 47"/>
                <a:gd name="T26" fmla="*/ 0 w 83"/>
                <a:gd name="T27" fmla="*/ 45 h 47"/>
                <a:gd name="T28" fmla="*/ 15 w 83"/>
                <a:gd name="T29" fmla="*/ 47 h 47"/>
                <a:gd name="T30" fmla="*/ 29 w 83"/>
                <a:gd name="T31" fmla="*/ 45 h 47"/>
                <a:gd name="T32" fmla="*/ 37 w 83"/>
                <a:gd name="T33" fmla="*/ 44 h 47"/>
                <a:gd name="T34" fmla="*/ 50 w 83"/>
                <a:gd name="T35" fmla="*/ 37 h 47"/>
                <a:gd name="T36" fmla="*/ 63 w 83"/>
                <a:gd name="T37" fmla="*/ 29 h 47"/>
                <a:gd name="T38" fmla="*/ 66 w 83"/>
                <a:gd name="T39" fmla="*/ 26 h 47"/>
                <a:gd name="T40" fmla="*/ 72 w 83"/>
                <a:gd name="T41" fmla="*/ 19 h 47"/>
                <a:gd name="T42" fmla="*/ 79 w 83"/>
                <a:gd name="T43" fmla="*/ 8 h 47"/>
                <a:gd name="T44" fmla="*/ 81 w 83"/>
                <a:gd name="T45" fmla="*/ 4 h 47"/>
                <a:gd name="T46" fmla="*/ 83 w 83"/>
                <a:gd name="T47" fmla="*/ 0 h 47"/>
                <a:gd name="T48" fmla="*/ 62 w 83"/>
                <a:gd name="T49" fmla="*/ 12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Freeform 43"/>
            <p:cNvSpPr>
              <a:spLocks noChangeAspect="1"/>
            </p:cNvSpPr>
            <p:nvPr/>
          </p:nvSpPr>
          <p:spPr bwMode="auto">
            <a:xfrm>
              <a:off x="126" y="3741"/>
              <a:ext cx="87" cy="49"/>
            </a:xfrm>
            <a:custGeom>
              <a:avLst/>
              <a:gdLst>
                <a:gd name="T0" fmla="*/ 16 w 87"/>
                <a:gd name="T1" fmla="*/ 9 h 50"/>
                <a:gd name="T2" fmla="*/ 16 w 87"/>
                <a:gd name="T3" fmla="*/ 9 h 50"/>
                <a:gd name="T4" fmla="*/ 17 w 87"/>
                <a:gd name="T5" fmla="*/ 9 h 50"/>
                <a:gd name="T6" fmla="*/ 18 w 87"/>
                <a:gd name="T7" fmla="*/ 9 h 50"/>
                <a:gd name="T8" fmla="*/ 20 w 87"/>
                <a:gd name="T9" fmla="*/ 9 h 50"/>
                <a:gd name="T10" fmla="*/ 17 w 87"/>
                <a:gd name="T11" fmla="*/ 10 h 50"/>
                <a:gd name="T12" fmla="*/ 15 w 87"/>
                <a:gd name="T13" fmla="*/ 10 h 50"/>
                <a:gd name="T14" fmla="*/ 28 w 87"/>
                <a:gd name="T15" fmla="*/ 18 h 50"/>
                <a:gd name="T16" fmla="*/ 42 w 87"/>
                <a:gd name="T17" fmla="*/ 21 h 50"/>
                <a:gd name="T18" fmla="*/ 54 w 87"/>
                <a:gd name="T19" fmla="*/ 27 h 50"/>
                <a:gd name="T20" fmla="*/ 51 w 87"/>
                <a:gd name="T21" fmla="*/ 27 h 50"/>
                <a:gd name="T22" fmla="*/ 49 w 87"/>
                <a:gd name="T23" fmla="*/ 28 h 50"/>
                <a:gd name="T24" fmla="*/ 70 w 87"/>
                <a:gd name="T25" fmla="*/ 39 h 50"/>
                <a:gd name="T26" fmla="*/ 70 w 87"/>
                <a:gd name="T27" fmla="*/ 39 h 50"/>
                <a:gd name="T28" fmla="*/ 70 w 87"/>
                <a:gd name="T29" fmla="*/ 39 h 50"/>
                <a:gd name="T30" fmla="*/ 71 w 87"/>
                <a:gd name="T31" fmla="*/ 39 h 50"/>
                <a:gd name="T32" fmla="*/ 73 w 87"/>
                <a:gd name="T33" fmla="*/ 40 h 50"/>
                <a:gd name="T34" fmla="*/ 87 w 87"/>
                <a:gd name="T35" fmla="*/ 48 h 50"/>
                <a:gd name="T36" fmla="*/ 87 w 87"/>
                <a:gd name="T37" fmla="*/ 47 h 50"/>
                <a:gd name="T38" fmla="*/ 86 w 87"/>
                <a:gd name="T39" fmla="*/ 47 h 50"/>
                <a:gd name="T40" fmla="*/ 86 w 87"/>
                <a:gd name="T41" fmla="*/ 45 h 50"/>
                <a:gd name="T42" fmla="*/ 86 w 87"/>
                <a:gd name="T43" fmla="*/ 45 h 50"/>
                <a:gd name="T44" fmla="*/ 86 w 87"/>
                <a:gd name="T45" fmla="*/ 45 h 50"/>
                <a:gd name="T46" fmla="*/ 86 w 87"/>
                <a:gd name="T47" fmla="*/ 44 h 50"/>
                <a:gd name="T48" fmla="*/ 76 w 87"/>
                <a:gd name="T49" fmla="*/ 28 h 50"/>
                <a:gd name="T50" fmla="*/ 63 w 87"/>
                <a:gd name="T51" fmla="*/ 17 h 50"/>
                <a:gd name="T52" fmla="*/ 63 w 87"/>
                <a:gd name="T53" fmla="*/ 16 h 50"/>
                <a:gd name="T54" fmla="*/ 62 w 87"/>
                <a:gd name="T55" fmla="*/ 16 h 50"/>
                <a:gd name="T56" fmla="*/ 47 w 87"/>
                <a:gd name="T57" fmla="*/ 6 h 50"/>
                <a:gd name="T58" fmla="*/ 34 w 87"/>
                <a:gd name="T59" fmla="*/ 2 h 50"/>
                <a:gd name="T60" fmla="*/ 24 w 87"/>
                <a:gd name="T61" fmla="*/ 0 h 50"/>
                <a:gd name="T62" fmla="*/ 24 w 87"/>
                <a:gd name="T63" fmla="*/ 0 h 50"/>
                <a:gd name="T64" fmla="*/ 24 w 87"/>
                <a:gd name="T65" fmla="*/ 0 h 50"/>
                <a:gd name="T66" fmla="*/ 16 w 87"/>
                <a:gd name="T67" fmla="*/ 0 h 50"/>
                <a:gd name="T68" fmla="*/ 9 w 87"/>
                <a:gd name="T69" fmla="*/ 1 h 50"/>
                <a:gd name="T70" fmla="*/ 9 w 87"/>
                <a:gd name="T71" fmla="*/ 1 h 50"/>
                <a:gd name="T72" fmla="*/ 8 w 87"/>
                <a:gd name="T73" fmla="*/ 1 h 50"/>
                <a:gd name="T74" fmla="*/ 5 w 87"/>
                <a:gd name="T75" fmla="*/ 1 h 50"/>
                <a:gd name="T76" fmla="*/ 3 w 87"/>
                <a:gd name="T77" fmla="*/ 1 h 50"/>
                <a:gd name="T78" fmla="*/ 1 w 87"/>
                <a:gd name="T79" fmla="*/ 2 h 50"/>
                <a:gd name="T80" fmla="*/ 0 w 87"/>
                <a:gd name="T81" fmla="*/ 2 h 50"/>
                <a:gd name="T82" fmla="*/ 13 w 87"/>
                <a:gd name="T83" fmla="*/ 10 h 50"/>
                <a:gd name="T84" fmla="*/ 15 w 87"/>
                <a:gd name="T85" fmla="*/ 9 h 50"/>
                <a:gd name="T86" fmla="*/ 16 w 87"/>
                <a:gd name="T87" fmla="*/ 9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Freeform 44"/>
            <p:cNvSpPr>
              <a:spLocks noChangeAspect="1"/>
            </p:cNvSpPr>
            <p:nvPr/>
          </p:nvSpPr>
          <p:spPr bwMode="auto">
            <a:xfrm>
              <a:off x="73" y="3770"/>
              <a:ext cx="13" cy="86"/>
            </a:xfrm>
            <a:custGeom>
              <a:avLst/>
              <a:gdLst>
                <a:gd name="T0" fmla="*/ 13 w 13"/>
                <a:gd name="T1" fmla="*/ 66 h 86"/>
                <a:gd name="T2" fmla="*/ 12 w 13"/>
                <a:gd name="T3" fmla="*/ 62 h 86"/>
                <a:gd name="T4" fmla="*/ 11 w 13"/>
                <a:gd name="T5" fmla="*/ 58 h 86"/>
                <a:gd name="T6" fmla="*/ 10 w 13"/>
                <a:gd name="T7" fmla="*/ 55 h 86"/>
                <a:gd name="T8" fmla="*/ 10 w 13"/>
                <a:gd name="T9" fmla="*/ 53 h 86"/>
                <a:gd name="T10" fmla="*/ 10 w 13"/>
                <a:gd name="T11" fmla="*/ 49 h 86"/>
                <a:gd name="T12" fmla="*/ 10 w 13"/>
                <a:gd name="T13" fmla="*/ 47 h 86"/>
                <a:gd name="T14" fmla="*/ 10 w 13"/>
                <a:gd name="T15" fmla="*/ 45 h 86"/>
                <a:gd name="T16" fmla="*/ 10 w 13"/>
                <a:gd name="T17" fmla="*/ 41 h 86"/>
                <a:gd name="T18" fmla="*/ 10 w 13"/>
                <a:gd name="T19" fmla="*/ 38 h 86"/>
                <a:gd name="T20" fmla="*/ 10 w 13"/>
                <a:gd name="T21" fmla="*/ 35 h 86"/>
                <a:gd name="T22" fmla="*/ 11 w 13"/>
                <a:gd name="T23" fmla="*/ 30 h 86"/>
                <a:gd name="T24" fmla="*/ 12 w 13"/>
                <a:gd name="T25" fmla="*/ 25 h 86"/>
                <a:gd name="T26" fmla="*/ 13 w 13"/>
                <a:gd name="T27" fmla="*/ 18 h 86"/>
                <a:gd name="T28" fmla="*/ 13 w 13"/>
                <a:gd name="T29" fmla="*/ 0 h 86"/>
                <a:gd name="T30" fmla="*/ 11 w 13"/>
                <a:gd name="T31" fmla="*/ 5 h 86"/>
                <a:gd name="T32" fmla="*/ 8 w 13"/>
                <a:gd name="T33" fmla="*/ 10 h 86"/>
                <a:gd name="T34" fmla="*/ 3 w 13"/>
                <a:gd name="T35" fmla="*/ 24 h 86"/>
                <a:gd name="T36" fmla="*/ 0 w 13"/>
                <a:gd name="T37" fmla="*/ 33 h 86"/>
                <a:gd name="T38" fmla="*/ 0 w 13"/>
                <a:gd name="T39" fmla="*/ 37 h 86"/>
                <a:gd name="T40" fmla="*/ 0 w 13"/>
                <a:gd name="T41" fmla="*/ 41 h 86"/>
                <a:gd name="T42" fmla="*/ 0 w 13"/>
                <a:gd name="T43" fmla="*/ 45 h 86"/>
                <a:gd name="T44" fmla="*/ 0 w 13"/>
                <a:gd name="T45" fmla="*/ 47 h 86"/>
                <a:gd name="T46" fmla="*/ 0 w 13"/>
                <a:gd name="T47" fmla="*/ 50 h 86"/>
                <a:gd name="T48" fmla="*/ 0 w 13"/>
                <a:gd name="T49" fmla="*/ 54 h 86"/>
                <a:gd name="T50" fmla="*/ 2 w 13"/>
                <a:gd name="T51" fmla="*/ 58 h 86"/>
                <a:gd name="T52" fmla="*/ 2 w 13"/>
                <a:gd name="T53" fmla="*/ 62 h 86"/>
                <a:gd name="T54" fmla="*/ 4 w 13"/>
                <a:gd name="T55" fmla="*/ 67 h 86"/>
                <a:gd name="T56" fmla="*/ 6 w 13"/>
                <a:gd name="T57" fmla="*/ 72 h 86"/>
                <a:gd name="T58" fmla="*/ 10 w 13"/>
                <a:gd name="T59" fmla="*/ 78 h 86"/>
                <a:gd name="T60" fmla="*/ 12 w 13"/>
                <a:gd name="T61" fmla="*/ 83 h 86"/>
                <a:gd name="T62" fmla="*/ 12 w 13"/>
                <a:gd name="T63" fmla="*/ 84 h 86"/>
                <a:gd name="T64" fmla="*/ 13 w 13"/>
                <a:gd name="T65" fmla="*/ 84 h 86"/>
                <a:gd name="T66" fmla="*/ 13 w 13"/>
                <a:gd name="T67" fmla="*/ 86 h 86"/>
                <a:gd name="T68" fmla="*/ 13 w 13"/>
                <a:gd name="T69" fmla="*/ 86 h 86"/>
                <a:gd name="T70" fmla="*/ 13 w 13"/>
                <a:gd name="T71" fmla="*/ 64 h 86"/>
                <a:gd name="T72" fmla="*/ 13 w 13"/>
                <a:gd name="T73" fmla="*/ 66 h 86"/>
                <a:gd name="T74" fmla="*/ 13 w 13"/>
                <a:gd name="T75" fmla="*/ 66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" name="Freeform 45"/>
            <p:cNvSpPr>
              <a:spLocks noChangeAspect="1"/>
            </p:cNvSpPr>
            <p:nvPr/>
          </p:nvSpPr>
          <p:spPr bwMode="auto">
            <a:xfrm>
              <a:off x="189" y="3782"/>
              <a:ext cx="16" cy="43"/>
            </a:xfrm>
            <a:custGeom>
              <a:avLst/>
              <a:gdLst>
                <a:gd name="T0" fmla="*/ 4 w 16"/>
                <a:gd name="T1" fmla="*/ 21 h 43"/>
                <a:gd name="T2" fmla="*/ 3 w 16"/>
                <a:gd name="T3" fmla="*/ 22 h 43"/>
                <a:gd name="T4" fmla="*/ 0 w 16"/>
                <a:gd name="T5" fmla="*/ 25 h 43"/>
                <a:gd name="T6" fmla="*/ 6 w 16"/>
                <a:gd name="T7" fmla="*/ 34 h 43"/>
                <a:gd name="T8" fmla="*/ 10 w 16"/>
                <a:gd name="T9" fmla="*/ 43 h 43"/>
                <a:gd name="T10" fmla="*/ 10 w 16"/>
                <a:gd name="T11" fmla="*/ 42 h 43"/>
                <a:gd name="T12" fmla="*/ 11 w 16"/>
                <a:gd name="T13" fmla="*/ 41 h 43"/>
                <a:gd name="T14" fmla="*/ 16 w 16"/>
                <a:gd name="T15" fmla="*/ 26 h 43"/>
                <a:gd name="T16" fmla="*/ 13 w 16"/>
                <a:gd name="T17" fmla="*/ 9 h 43"/>
                <a:gd name="T18" fmla="*/ 13 w 16"/>
                <a:gd name="T19" fmla="*/ 9 h 43"/>
                <a:gd name="T20" fmla="*/ 13 w 16"/>
                <a:gd name="T21" fmla="*/ 8 h 43"/>
                <a:gd name="T22" fmla="*/ 12 w 16"/>
                <a:gd name="T23" fmla="*/ 6 h 43"/>
                <a:gd name="T24" fmla="*/ 12 w 16"/>
                <a:gd name="T25" fmla="*/ 5 h 43"/>
                <a:gd name="T26" fmla="*/ 11 w 16"/>
                <a:gd name="T27" fmla="*/ 4 h 43"/>
                <a:gd name="T28" fmla="*/ 11 w 16"/>
                <a:gd name="T29" fmla="*/ 4 h 43"/>
                <a:gd name="T30" fmla="*/ 11 w 16"/>
                <a:gd name="T31" fmla="*/ 2 h 43"/>
                <a:gd name="T32" fmla="*/ 10 w 16"/>
                <a:gd name="T33" fmla="*/ 1 h 43"/>
                <a:gd name="T34" fmla="*/ 7 w 16"/>
                <a:gd name="T35" fmla="*/ 0 h 43"/>
                <a:gd name="T36" fmla="*/ 8 w 16"/>
                <a:gd name="T37" fmla="*/ 8 h 43"/>
                <a:gd name="T38" fmla="*/ 7 w 16"/>
                <a:gd name="T39" fmla="*/ 14 h 43"/>
                <a:gd name="T40" fmla="*/ 4 w 16"/>
                <a:gd name="T41" fmla="*/ 21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Freeform 46"/>
            <p:cNvSpPr>
              <a:spLocks noChangeAspect="1"/>
            </p:cNvSpPr>
            <p:nvPr/>
          </p:nvSpPr>
          <p:spPr bwMode="auto">
            <a:xfrm>
              <a:off x="127" y="3751"/>
              <a:ext cx="14" cy="4"/>
            </a:xfrm>
            <a:custGeom>
              <a:avLst/>
              <a:gdLst>
                <a:gd name="T0" fmla="*/ 10 w 14"/>
                <a:gd name="T1" fmla="*/ 0 h 4"/>
                <a:gd name="T2" fmla="*/ 10 w 14"/>
                <a:gd name="T3" fmla="*/ 0 h 4"/>
                <a:gd name="T4" fmla="*/ 10 w 14"/>
                <a:gd name="T5" fmla="*/ 0 h 4"/>
                <a:gd name="T6" fmla="*/ 4 w 14"/>
                <a:gd name="T7" fmla="*/ 0 h 4"/>
                <a:gd name="T8" fmla="*/ 0 w 14"/>
                <a:gd name="T9" fmla="*/ 2 h 4"/>
                <a:gd name="T10" fmla="*/ 4 w 14"/>
                <a:gd name="T11" fmla="*/ 3 h 4"/>
                <a:gd name="T12" fmla="*/ 8 w 14"/>
                <a:gd name="T13" fmla="*/ 4 h 4"/>
                <a:gd name="T14" fmla="*/ 11 w 14"/>
                <a:gd name="T15" fmla="*/ 3 h 4"/>
                <a:gd name="T16" fmla="*/ 14 w 14"/>
                <a:gd name="T17" fmla="*/ 0 h 4"/>
                <a:gd name="T18" fmla="*/ 12 w 14"/>
                <a:gd name="T19" fmla="*/ 0 h 4"/>
                <a:gd name="T20" fmla="*/ 11 w 14"/>
                <a:gd name="T21" fmla="*/ 0 h 4"/>
                <a:gd name="T22" fmla="*/ 10 w 14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Freeform 47"/>
            <p:cNvSpPr>
              <a:spLocks noChangeAspect="1"/>
            </p:cNvSpPr>
            <p:nvPr/>
          </p:nvSpPr>
          <p:spPr bwMode="auto">
            <a:xfrm>
              <a:off x="213" y="3791"/>
              <a:ext cx="44" cy="47"/>
            </a:xfrm>
            <a:custGeom>
              <a:avLst/>
              <a:gdLst>
                <a:gd name="T0" fmla="*/ 0 w 45"/>
                <a:gd name="T1" fmla="*/ 47 h 47"/>
                <a:gd name="T2" fmla="*/ 43 w 45"/>
                <a:gd name="T3" fmla="*/ 24 h 47"/>
                <a:gd name="T4" fmla="*/ 1 w 45"/>
                <a:gd name="T5" fmla="*/ 0 h 47"/>
                <a:gd name="T6" fmla="*/ 4 w 45"/>
                <a:gd name="T7" fmla="*/ 18 h 47"/>
                <a:gd name="T8" fmla="*/ 4 w 45"/>
                <a:gd name="T9" fmla="*/ 34 h 47"/>
                <a:gd name="T10" fmla="*/ 0 w 45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Freeform 48"/>
            <p:cNvSpPr>
              <a:spLocks noChangeAspect="1"/>
            </p:cNvSpPr>
            <p:nvPr/>
          </p:nvSpPr>
          <p:spPr bwMode="auto">
            <a:xfrm>
              <a:off x="146" y="3759"/>
              <a:ext cx="29" cy="15"/>
            </a:xfrm>
            <a:custGeom>
              <a:avLst/>
              <a:gdLst>
                <a:gd name="T0" fmla="*/ 4 w 29"/>
                <a:gd name="T1" fmla="*/ 0 h 15"/>
                <a:gd name="T2" fmla="*/ 1 w 29"/>
                <a:gd name="T3" fmla="*/ 0 h 15"/>
                <a:gd name="T4" fmla="*/ 0 w 29"/>
                <a:gd name="T5" fmla="*/ 2 h 15"/>
                <a:gd name="T6" fmla="*/ 8 w 29"/>
                <a:gd name="T7" fmla="*/ 7 h 15"/>
                <a:gd name="T8" fmla="*/ 17 w 29"/>
                <a:gd name="T9" fmla="*/ 15 h 15"/>
                <a:gd name="T10" fmla="*/ 24 w 29"/>
                <a:gd name="T11" fmla="*/ 12 h 15"/>
                <a:gd name="T12" fmla="*/ 29 w 29"/>
                <a:gd name="T13" fmla="*/ 12 h 15"/>
                <a:gd name="T14" fmla="*/ 8 w 29"/>
                <a:gd name="T15" fmla="*/ 0 h 15"/>
                <a:gd name="T16" fmla="*/ 6 w 29"/>
                <a:gd name="T17" fmla="*/ 0 h 15"/>
                <a:gd name="T18" fmla="*/ 4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5" name="Freeform 49"/>
            <p:cNvSpPr>
              <a:spLocks noChangeAspect="1"/>
            </p:cNvSpPr>
            <p:nvPr/>
          </p:nvSpPr>
          <p:spPr bwMode="auto">
            <a:xfrm>
              <a:off x="93" y="3824"/>
              <a:ext cx="98" cy="52"/>
            </a:xfrm>
            <a:custGeom>
              <a:avLst/>
              <a:gdLst>
                <a:gd name="T0" fmla="*/ 78 w 98"/>
                <a:gd name="T1" fmla="*/ 27 h 52"/>
                <a:gd name="T2" fmla="*/ 59 w 98"/>
                <a:gd name="T3" fmla="*/ 27 h 52"/>
                <a:gd name="T4" fmla="*/ 42 w 98"/>
                <a:gd name="T5" fmla="*/ 22 h 52"/>
                <a:gd name="T6" fmla="*/ 25 w 98"/>
                <a:gd name="T7" fmla="*/ 13 h 52"/>
                <a:gd name="T8" fmla="*/ 12 w 98"/>
                <a:gd name="T9" fmla="*/ 0 h 52"/>
                <a:gd name="T10" fmla="*/ 7 w 98"/>
                <a:gd name="T11" fmla="*/ 8 h 52"/>
                <a:gd name="T12" fmla="*/ 3 w 98"/>
                <a:gd name="T13" fmla="*/ 14 h 52"/>
                <a:gd name="T14" fmla="*/ 1 w 98"/>
                <a:gd name="T15" fmla="*/ 19 h 52"/>
                <a:gd name="T16" fmla="*/ 0 w 98"/>
                <a:gd name="T17" fmla="*/ 23 h 52"/>
                <a:gd name="T18" fmla="*/ 0 w 98"/>
                <a:gd name="T19" fmla="*/ 26 h 52"/>
                <a:gd name="T20" fmla="*/ 3 w 98"/>
                <a:gd name="T21" fmla="*/ 29 h 52"/>
                <a:gd name="T22" fmla="*/ 4 w 98"/>
                <a:gd name="T23" fmla="*/ 31 h 52"/>
                <a:gd name="T24" fmla="*/ 9 w 98"/>
                <a:gd name="T25" fmla="*/ 37 h 52"/>
                <a:gd name="T26" fmla="*/ 20 w 98"/>
                <a:gd name="T27" fmla="*/ 43 h 52"/>
                <a:gd name="T28" fmla="*/ 34 w 98"/>
                <a:gd name="T29" fmla="*/ 50 h 52"/>
                <a:gd name="T30" fmla="*/ 42 w 98"/>
                <a:gd name="T31" fmla="*/ 52 h 52"/>
                <a:gd name="T32" fmla="*/ 50 w 98"/>
                <a:gd name="T33" fmla="*/ 52 h 52"/>
                <a:gd name="T34" fmla="*/ 98 w 98"/>
                <a:gd name="T35" fmla="*/ 27 h 52"/>
                <a:gd name="T36" fmla="*/ 98 w 98"/>
                <a:gd name="T37" fmla="*/ 23 h 52"/>
                <a:gd name="T38" fmla="*/ 98 w 98"/>
                <a:gd name="T39" fmla="*/ 21 h 52"/>
                <a:gd name="T40" fmla="*/ 92 w 98"/>
                <a:gd name="T41" fmla="*/ 23 h 52"/>
                <a:gd name="T42" fmla="*/ 86 w 98"/>
                <a:gd name="T43" fmla="*/ 26 h 52"/>
                <a:gd name="T44" fmla="*/ 78 w 98"/>
                <a:gd name="T45" fmla="*/ 27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6" name="Freeform 50"/>
            <p:cNvSpPr>
              <a:spLocks noChangeAspect="1"/>
            </p:cNvSpPr>
            <p:nvPr/>
          </p:nvSpPr>
          <p:spPr bwMode="auto">
            <a:xfrm>
              <a:off x="101" y="3761"/>
              <a:ext cx="26" cy="47"/>
            </a:xfrm>
            <a:custGeom>
              <a:avLst/>
              <a:gdLst>
                <a:gd name="T0" fmla="*/ 5 w 26"/>
                <a:gd name="T1" fmla="*/ 47 h 47"/>
                <a:gd name="T2" fmla="*/ 14 w 26"/>
                <a:gd name="T3" fmla="*/ 39 h 47"/>
                <a:gd name="T4" fmla="*/ 25 w 26"/>
                <a:gd name="T5" fmla="*/ 31 h 47"/>
                <a:gd name="T6" fmla="*/ 24 w 26"/>
                <a:gd name="T7" fmla="*/ 30 h 47"/>
                <a:gd name="T8" fmla="*/ 24 w 26"/>
                <a:gd name="T9" fmla="*/ 29 h 47"/>
                <a:gd name="T10" fmla="*/ 24 w 26"/>
                <a:gd name="T11" fmla="*/ 29 h 47"/>
                <a:gd name="T12" fmla="*/ 24 w 26"/>
                <a:gd name="T13" fmla="*/ 29 h 47"/>
                <a:gd name="T14" fmla="*/ 21 w 26"/>
                <a:gd name="T15" fmla="*/ 15 h 47"/>
                <a:gd name="T16" fmla="*/ 25 w 26"/>
                <a:gd name="T17" fmla="*/ 2 h 47"/>
                <a:gd name="T18" fmla="*/ 26 w 26"/>
                <a:gd name="T19" fmla="*/ 2 h 47"/>
                <a:gd name="T20" fmla="*/ 26 w 26"/>
                <a:gd name="T21" fmla="*/ 2 h 47"/>
                <a:gd name="T22" fmla="*/ 18 w 26"/>
                <a:gd name="T23" fmla="*/ 0 h 47"/>
                <a:gd name="T24" fmla="*/ 12 w 26"/>
                <a:gd name="T25" fmla="*/ 0 h 47"/>
                <a:gd name="T26" fmla="*/ 9 w 26"/>
                <a:gd name="T27" fmla="*/ 4 h 47"/>
                <a:gd name="T28" fmla="*/ 5 w 26"/>
                <a:gd name="T29" fmla="*/ 8 h 47"/>
                <a:gd name="T30" fmla="*/ 3 w 26"/>
                <a:gd name="T31" fmla="*/ 14 h 47"/>
                <a:gd name="T32" fmla="*/ 1 w 26"/>
                <a:gd name="T33" fmla="*/ 21 h 47"/>
                <a:gd name="T34" fmla="*/ 0 w 26"/>
                <a:gd name="T35" fmla="*/ 27 h 47"/>
                <a:gd name="T36" fmla="*/ 1 w 26"/>
                <a:gd name="T37" fmla="*/ 34 h 47"/>
                <a:gd name="T38" fmla="*/ 3 w 26"/>
                <a:gd name="T39" fmla="*/ 40 h 47"/>
                <a:gd name="T40" fmla="*/ 4 w 26"/>
                <a:gd name="T41" fmla="*/ 44 h 47"/>
                <a:gd name="T42" fmla="*/ 5 w 26"/>
                <a:gd name="T43" fmla="*/ 47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7" name="Freeform 51"/>
            <p:cNvSpPr>
              <a:spLocks noChangeAspect="1"/>
            </p:cNvSpPr>
            <p:nvPr/>
          </p:nvSpPr>
          <p:spPr bwMode="auto">
            <a:xfrm>
              <a:off x="131" y="3766"/>
              <a:ext cx="23" cy="19"/>
            </a:xfrm>
            <a:custGeom>
              <a:avLst/>
              <a:gdLst>
                <a:gd name="T0" fmla="*/ 2 w 23"/>
                <a:gd name="T1" fmla="*/ 16 h 21"/>
                <a:gd name="T2" fmla="*/ 2 w 23"/>
                <a:gd name="T3" fmla="*/ 17 h 21"/>
                <a:gd name="T4" fmla="*/ 3 w 23"/>
                <a:gd name="T5" fmla="*/ 17 h 21"/>
                <a:gd name="T6" fmla="*/ 12 w 23"/>
                <a:gd name="T7" fmla="*/ 13 h 21"/>
                <a:gd name="T8" fmla="*/ 23 w 23"/>
                <a:gd name="T9" fmla="*/ 8 h 21"/>
                <a:gd name="T10" fmla="*/ 13 w 23"/>
                <a:gd name="T11" fmla="*/ 5 h 21"/>
                <a:gd name="T12" fmla="*/ 6 w 23"/>
                <a:gd name="T13" fmla="*/ 0 h 21"/>
                <a:gd name="T14" fmla="*/ 4 w 23"/>
                <a:gd name="T15" fmla="*/ 1 h 21"/>
                <a:gd name="T16" fmla="*/ 3 w 23"/>
                <a:gd name="T17" fmla="*/ 3 h 21"/>
                <a:gd name="T18" fmla="*/ 2 w 23"/>
                <a:gd name="T19" fmla="*/ 6 h 21"/>
                <a:gd name="T20" fmla="*/ 0 w 23"/>
                <a:gd name="T21" fmla="*/ 12 h 21"/>
                <a:gd name="T22" fmla="*/ 2 w 23"/>
                <a:gd name="T23" fmla="*/ 16 h 21"/>
                <a:gd name="T24" fmla="*/ 2 w 23"/>
                <a:gd name="T25" fmla="*/ 1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Freeform 52"/>
            <p:cNvSpPr>
              <a:spLocks noChangeAspect="1"/>
            </p:cNvSpPr>
            <p:nvPr/>
          </p:nvSpPr>
          <p:spPr bwMode="auto">
            <a:xfrm>
              <a:off x="138" y="3784"/>
              <a:ext cx="39" cy="23"/>
            </a:xfrm>
            <a:custGeom>
              <a:avLst/>
              <a:gdLst>
                <a:gd name="T0" fmla="*/ 32 w 39"/>
                <a:gd name="T1" fmla="*/ 23 h 23"/>
                <a:gd name="T2" fmla="*/ 35 w 39"/>
                <a:gd name="T3" fmla="*/ 23 h 23"/>
                <a:gd name="T4" fmla="*/ 39 w 39"/>
                <a:gd name="T5" fmla="*/ 20 h 23"/>
                <a:gd name="T6" fmla="*/ 32 w 39"/>
                <a:gd name="T7" fmla="*/ 10 h 23"/>
                <a:gd name="T8" fmla="*/ 24 w 39"/>
                <a:gd name="T9" fmla="*/ 0 h 23"/>
                <a:gd name="T10" fmla="*/ 21 w 39"/>
                <a:gd name="T11" fmla="*/ 0 h 23"/>
                <a:gd name="T12" fmla="*/ 20 w 39"/>
                <a:gd name="T13" fmla="*/ 2 h 23"/>
                <a:gd name="T14" fmla="*/ 10 w 39"/>
                <a:gd name="T15" fmla="*/ 6 h 23"/>
                <a:gd name="T16" fmla="*/ 0 w 39"/>
                <a:gd name="T17" fmla="*/ 11 h 23"/>
                <a:gd name="T18" fmla="*/ 9 w 39"/>
                <a:gd name="T19" fmla="*/ 19 h 23"/>
                <a:gd name="T20" fmla="*/ 20 w 39"/>
                <a:gd name="T21" fmla="*/ 23 h 23"/>
                <a:gd name="T22" fmla="*/ 32 w 39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Freeform 53"/>
            <p:cNvSpPr>
              <a:spLocks noChangeAspect="1"/>
            </p:cNvSpPr>
            <p:nvPr/>
          </p:nvSpPr>
          <p:spPr bwMode="auto">
            <a:xfrm>
              <a:off x="86" y="3722"/>
              <a:ext cx="40" cy="48"/>
            </a:xfrm>
            <a:custGeom>
              <a:avLst/>
              <a:gdLst>
                <a:gd name="T0" fmla="*/ 22 w 40"/>
                <a:gd name="T1" fmla="*/ 29 h 48"/>
                <a:gd name="T2" fmla="*/ 26 w 40"/>
                <a:gd name="T3" fmla="*/ 27 h 48"/>
                <a:gd name="T4" fmla="*/ 29 w 40"/>
                <a:gd name="T5" fmla="*/ 25 h 48"/>
                <a:gd name="T6" fmla="*/ 33 w 40"/>
                <a:gd name="T7" fmla="*/ 24 h 48"/>
                <a:gd name="T8" fmla="*/ 40 w 40"/>
                <a:gd name="T9" fmla="*/ 21 h 48"/>
                <a:gd name="T10" fmla="*/ 0 w 40"/>
                <a:gd name="T11" fmla="*/ 0 h 48"/>
                <a:gd name="T12" fmla="*/ 0 w 40"/>
                <a:gd name="T13" fmla="*/ 48 h 48"/>
                <a:gd name="T14" fmla="*/ 6 w 40"/>
                <a:gd name="T15" fmla="*/ 43 h 48"/>
                <a:gd name="T16" fmla="*/ 10 w 40"/>
                <a:gd name="T17" fmla="*/ 39 h 48"/>
                <a:gd name="T18" fmla="*/ 14 w 40"/>
                <a:gd name="T19" fmla="*/ 35 h 48"/>
                <a:gd name="T20" fmla="*/ 18 w 40"/>
                <a:gd name="T21" fmla="*/ 32 h 48"/>
                <a:gd name="T22" fmla="*/ 20 w 40"/>
                <a:gd name="T23" fmla="*/ 31 h 48"/>
                <a:gd name="T24" fmla="*/ 22 w 40"/>
                <a:gd name="T25" fmla="*/ 2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0" name="Freeform 54"/>
            <p:cNvSpPr>
              <a:spLocks noChangeAspect="1"/>
            </p:cNvSpPr>
            <p:nvPr/>
          </p:nvSpPr>
          <p:spPr bwMode="auto">
            <a:xfrm>
              <a:off x="171" y="3779"/>
              <a:ext cx="18" cy="19"/>
            </a:xfrm>
            <a:custGeom>
              <a:avLst/>
              <a:gdLst>
                <a:gd name="T0" fmla="*/ 16 w 17"/>
                <a:gd name="T1" fmla="*/ 19 h 19"/>
                <a:gd name="T2" fmla="*/ 18 w 17"/>
                <a:gd name="T3" fmla="*/ 13 h 19"/>
                <a:gd name="T4" fmla="*/ 19 w 17"/>
                <a:gd name="T5" fmla="*/ 8 h 19"/>
                <a:gd name="T6" fmla="*/ 18 w 17"/>
                <a:gd name="T7" fmla="*/ 1 h 19"/>
                <a:gd name="T8" fmla="*/ 18 w 17"/>
                <a:gd name="T9" fmla="*/ 1 h 19"/>
                <a:gd name="T10" fmla="*/ 18 w 17"/>
                <a:gd name="T11" fmla="*/ 1 h 19"/>
                <a:gd name="T12" fmla="*/ 18 w 17"/>
                <a:gd name="T13" fmla="*/ 0 h 19"/>
                <a:gd name="T14" fmla="*/ 16 w 17"/>
                <a:gd name="T15" fmla="*/ 0 h 19"/>
                <a:gd name="T16" fmla="*/ 8 w 17"/>
                <a:gd name="T17" fmla="*/ 0 h 19"/>
                <a:gd name="T18" fmla="*/ 0 w 17"/>
                <a:gd name="T19" fmla="*/ 1 h 19"/>
                <a:gd name="T20" fmla="*/ 8 w 17"/>
                <a:gd name="T21" fmla="*/ 11 h 19"/>
                <a:gd name="T22" fmla="*/ 16 w 17"/>
                <a:gd name="T23" fmla="*/ 19 h 19"/>
                <a:gd name="T24" fmla="*/ 16 w 17"/>
                <a:gd name="T25" fmla="*/ 19 h 19"/>
                <a:gd name="T26" fmla="*/ 16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Freeform 55"/>
            <p:cNvSpPr>
              <a:spLocks noChangeAspect="1"/>
            </p:cNvSpPr>
            <p:nvPr/>
          </p:nvSpPr>
          <p:spPr bwMode="auto">
            <a:xfrm>
              <a:off x="112" y="3799"/>
              <a:ext cx="79" cy="42"/>
            </a:xfrm>
            <a:custGeom>
              <a:avLst/>
              <a:gdLst>
                <a:gd name="T0" fmla="*/ 58 w 79"/>
                <a:gd name="T1" fmla="*/ 43 h 41"/>
                <a:gd name="T2" fmla="*/ 65 w 79"/>
                <a:gd name="T3" fmla="*/ 42 h 41"/>
                <a:gd name="T4" fmla="*/ 72 w 79"/>
                <a:gd name="T5" fmla="*/ 39 h 41"/>
                <a:gd name="T6" fmla="*/ 79 w 79"/>
                <a:gd name="T7" fmla="*/ 35 h 41"/>
                <a:gd name="T8" fmla="*/ 75 w 79"/>
                <a:gd name="T9" fmla="*/ 25 h 41"/>
                <a:gd name="T10" fmla="*/ 71 w 79"/>
                <a:gd name="T11" fmla="*/ 12 h 41"/>
                <a:gd name="T12" fmla="*/ 65 w 79"/>
                <a:gd name="T13" fmla="*/ 15 h 41"/>
                <a:gd name="T14" fmla="*/ 59 w 79"/>
                <a:gd name="T15" fmla="*/ 16 h 41"/>
                <a:gd name="T16" fmla="*/ 43 w 79"/>
                <a:gd name="T17" fmla="*/ 16 h 41"/>
                <a:gd name="T18" fmla="*/ 30 w 79"/>
                <a:gd name="T19" fmla="*/ 9 h 41"/>
                <a:gd name="T20" fmla="*/ 18 w 79"/>
                <a:gd name="T21" fmla="*/ 0 h 41"/>
                <a:gd name="T22" fmla="*/ 9 w 79"/>
                <a:gd name="T23" fmla="*/ 8 h 41"/>
                <a:gd name="T24" fmla="*/ 0 w 79"/>
                <a:gd name="T25" fmla="*/ 16 h 41"/>
                <a:gd name="T26" fmla="*/ 11 w 79"/>
                <a:gd name="T27" fmla="*/ 30 h 41"/>
                <a:gd name="T28" fmla="*/ 26 w 79"/>
                <a:gd name="T29" fmla="*/ 38 h 41"/>
                <a:gd name="T30" fmla="*/ 42 w 79"/>
                <a:gd name="T31" fmla="*/ 43 h 41"/>
                <a:gd name="T32" fmla="*/ 58 w 79"/>
                <a:gd name="T33" fmla="*/ 4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" name="Freeform 56"/>
            <p:cNvSpPr>
              <a:spLocks noChangeAspect="1"/>
            </p:cNvSpPr>
            <p:nvPr/>
          </p:nvSpPr>
          <p:spPr bwMode="auto">
            <a:xfrm>
              <a:off x="86" y="3777"/>
              <a:ext cx="14" cy="57"/>
            </a:xfrm>
            <a:custGeom>
              <a:avLst/>
              <a:gdLst>
                <a:gd name="T0" fmla="*/ 14 w 14"/>
                <a:gd name="T1" fmla="*/ 37 h 58"/>
                <a:gd name="T2" fmla="*/ 11 w 14"/>
                <a:gd name="T3" fmla="*/ 33 h 58"/>
                <a:gd name="T4" fmla="*/ 10 w 14"/>
                <a:gd name="T5" fmla="*/ 29 h 58"/>
                <a:gd name="T6" fmla="*/ 6 w 14"/>
                <a:gd name="T7" fmla="*/ 15 h 58"/>
                <a:gd name="T8" fmla="*/ 7 w 14"/>
                <a:gd name="T9" fmla="*/ 0 h 58"/>
                <a:gd name="T10" fmla="*/ 6 w 14"/>
                <a:gd name="T11" fmla="*/ 4 h 58"/>
                <a:gd name="T12" fmla="*/ 3 w 14"/>
                <a:gd name="T13" fmla="*/ 8 h 58"/>
                <a:gd name="T14" fmla="*/ 2 w 14"/>
                <a:gd name="T15" fmla="*/ 11 h 58"/>
                <a:gd name="T16" fmla="*/ 0 w 14"/>
                <a:gd name="T17" fmla="*/ 12 h 58"/>
                <a:gd name="T18" fmla="*/ 0 w 14"/>
                <a:gd name="T19" fmla="*/ 56 h 58"/>
                <a:gd name="T20" fmla="*/ 4 w 14"/>
                <a:gd name="T21" fmla="*/ 50 h 58"/>
                <a:gd name="T22" fmla="*/ 8 w 14"/>
                <a:gd name="T23" fmla="*/ 43 h 58"/>
                <a:gd name="T24" fmla="*/ 14 w 14"/>
                <a:gd name="T25" fmla="*/ 3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3" name="Freeform 57"/>
            <p:cNvSpPr>
              <a:spLocks noChangeAspect="1"/>
            </p:cNvSpPr>
            <p:nvPr/>
          </p:nvSpPr>
          <p:spPr bwMode="auto">
            <a:xfrm>
              <a:off x="200" y="3834"/>
              <a:ext cx="4" cy="9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4 h 7"/>
                <a:gd name="T4" fmla="*/ 0 w 4"/>
                <a:gd name="T5" fmla="*/ 5 h 7"/>
                <a:gd name="T6" fmla="*/ 0 w 4"/>
                <a:gd name="T7" fmla="*/ 6 h 7"/>
                <a:gd name="T8" fmla="*/ 0 w 4"/>
                <a:gd name="T9" fmla="*/ 12 h 7"/>
                <a:gd name="T10" fmla="*/ 2 w 4"/>
                <a:gd name="T11" fmla="*/ 5 h 7"/>
                <a:gd name="T12" fmla="*/ 4 w 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4" name="Freeform 58"/>
            <p:cNvSpPr>
              <a:spLocks noChangeAspect="1"/>
            </p:cNvSpPr>
            <p:nvPr/>
          </p:nvSpPr>
          <p:spPr bwMode="auto">
            <a:xfrm>
              <a:off x="86" y="3857"/>
              <a:ext cx="44" cy="49"/>
            </a:xfrm>
            <a:custGeom>
              <a:avLst/>
              <a:gdLst>
                <a:gd name="T0" fmla="*/ 4 w 43"/>
                <a:gd name="T1" fmla="*/ 4 h 50"/>
                <a:gd name="T2" fmla="*/ 2 w 43"/>
                <a:gd name="T3" fmla="*/ 2 h 50"/>
                <a:gd name="T4" fmla="*/ 0 w 43"/>
                <a:gd name="T5" fmla="*/ 0 h 50"/>
                <a:gd name="T6" fmla="*/ 0 w 43"/>
                <a:gd name="T7" fmla="*/ 48 h 50"/>
                <a:gd name="T8" fmla="*/ 45 w 43"/>
                <a:gd name="T9" fmla="*/ 25 h 50"/>
                <a:gd name="T10" fmla="*/ 43 w 43"/>
                <a:gd name="T11" fmla="*/ 25 h 50"/>
                <a:gd name="T12" fmla="*/ 41 w 43"/>
                <a:gd name="T13" fmla="*/ 25 h 50"/>
                <a:gd name="T14" fmla="*/ 24 w 43"/>
                <a:gd name="T15" fmla="*/ 19 h 50"/>
                <a:gd name="T16" fmla="*/ 11 w 43"/>
                <a:gd name="T17" fmla="*/ 10 h 50"/>
                <a:gd name="T18" fmla="*/ 4 w 43"/>
                <a:gd name="T19" fmla="*/ 4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5" name="Freeform 59"/>
            <p:cNvSpPr>
              <a:spLocks noChangeAspect="1"/>
            </p:cNvSpPr>
            <p:nvPr/>
          </p:nvSpPr>
          <p:spPr bwMode="auto">
            <a:xfrm>
              <a:off x="130" y="3837"/>
              <a:ext cx="83" cy="47"/>
            </a:xfrm>
            <a:custGeom>
              <a:avLst/>
              <a:gdLst>
                <a:gd name="T0" fmla="*/ 62 w 83"/>
                <a:gd name="T1" fmla="*/ 12 h 47"/>
                <a:gd name="T2" fmla="*/ 60 w 83"/>
                <a:gd name="T3" fmla="*/ 15 h 47"/>
                <a:gd name="T4" fmla="*/ 59 w 83"/>
                <a:gd name="T5" fmla="*/ 18 h 47"/>
                <a:gd name="T6" fmla="*/ 59 w 83"/>
                <a:gd name="T7" fmla="*/ 19 h 47"/>
                <a:gd name="T8" fmla="*/ 59 w 83"/>
                <a:gd name="T9" fmla="*/ 20 h 47"/>
                <a:gd name="T10" fmla="*/ 58 w 83"/>
                <a:gd name="T11" fmla="*/ 22 h 47"/>
                <a:gd name="T12" fmla="*/ 56 w 83"/>
                <a:gd name="T13" fmla="*/ 22 h 47"/>
                <a:gd name="T14" fmla="*/ 46 w 83"/>
                <a:gd name="T15" fmla="*/ 29 h 47"/>
                <a:gd name="T16" fmla="*/ 34 w 83"/>
                <a:gd name="T17" fmla="*/ 35 h 47"/>
                <a:gd name="T18" fmla="*/ 30 w 83"/>
                <a:gd name="T19" fmla="*/ 36 h 47"/>
                <a:gd name="T20" fmla="*/ 26 w 83"/>
                <a:gd name="T21" fmla="*/ 36 h 47"/>
                <a:gd name="T22" fmla="*/ 21 w 83"/>
                <a:gd name="T23" fmla="*/ 37 h 47"/>
                <a:gd name="T24" fmla="*/ 14 w 83"/>
                <a:gd name="T25" fmla="*/ 37 h 47"/>
                <a:gd name="T26" fmla="*/ 0 w 83"/>
                <a:gd name="T27" fmla="*/ 45 h 47"/>
                <a:gd name="T28" fmla="*/ 15 w 83"/>
                <a:gd name="T29" fmla="*/ 47 h 47"/>
                <a:gd name="T30" fmla="*/ 29 w 83"/>
                <a:gd name="T31" fmla="*/ 45 h 47"/>
                <a:gd name="T32" fmla="*/ 37 w 83"/>
                <a:gd name="T33" fmla="*/ 44 h 47"/>
                <a:gd name="T34" fmla="*/ 50 w 83"/>
                <a:gd name="T35" fmla="*/ 37 h 47"/>
                <a:gd name="T36" fmla="*/ 63 w 83"/>
                <a:gd name="T37" fmla="*/ 29 h 47"/>
                <a:gd name="T38" fmla="*/ 66 w 83"/>
                <a:gd name="T39" fmla="*/ 26 h 47"/>
                <a:gd name="T40" fmla="*/ 72 w 83"/>
                <a:gd name="T41" fmla="*/ 19 h 47"/>
                <a:gd name="T42" fmla="*/ 79 w 83"/>
                <a:gd name="T43" fmla="*/ 8 h 47"/>
                <a:gd name="T44" fmla="*/ 81 w 83"/>
                <a:gd name="T45" fmla="*/ 4 h 47"/>
                <a:gd name="T46" fmla="*/ 83 w 83"/>
                <a:gd name="T47" fmla="*/ 0 h 47"/>
                <a:gd name="T48" fmla="*/ 62 w 83"/>
                <a:gd name="T49" fmla="*/ 12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6" name="Freeform 60"/>
            <p:cNvSpPr>
              <a:spLocks noChangeAspect="1"/>
            </p:cNvSpPr>
            <p:nvPr/>
          </p:nvSpPr>
          <p:spPr bwMode="auto">
            <a:xfrm>
              <a:off x="126" y="3741"/>
              <a:ext cx="87" cy="49"/>
            </a:xfrm>
            <a:custGeom>
              <a:avLst/>
              <a:gdLst>
                <a:gd name="T0" fmla="*/ 16 w 87"/>
                <a:gd name="T1" fmla="*/ 9 h 50"/>
                <a:gd name="T2" fmla="*/ 16 w 87"/>
                <a:gd name="T3" fmla="*/ 9 h 50"/>
                <a:gd name="T4" fmla="*/ 17 w 87"/>
                <a:gd name="T5" fmla="*/ 9 h 50"/>
                <a:gd name="T6" fmla="*/ 18 w 87"/>
                <a:gd name="T7" fmla="*/ 9 h 50"/>
                <a:gd name="T8" fmla="*/ 20 w 87"/>
                <a:gd name="T9" fmla="*/ 9 h 50"/>
                <a:gd name="T10" fmla="*/ 17 w 87"/>
                <a:gd name="T11" fmla="*/ 10 h 50"/>
                <a:gd name="T12" fmla="*/ 15 w 87"/>
                <a:gd name="T13" fmla="*/ 10 h 50"/>
                <a:gd name="T14" fmla="*/ 28 w 87"/>
                <a:gd name="T15" fmla="*/ 18 h 50"/>
                <a:gd name="T16" fmla="*/ 42 w 87"/>
                <a:gd name="T17" fmla="*/ 21 h 50"/>
                <a:gd name="T18" fmla="*/ 54 w 87"/>
                <a:gd name="T19" fmla="*/ 27 h 50"/>
                <a:gd name="T20" fmla="*/ 51 w 87"/>
                <a:gd name="T21" fmla="*/ 27 h 50"/>
                <a:gd name="T22" fmla="*/ 49 w 87"/>
                <a:gd name="T23" fmla="*/ 28 h 50"/>
                <a:gd name="T24" fmla="*/ 70 w 87"/>
                <a:gd name="T25" fmla="*/ 39 h 50"/>
                <a:gd name="T26" fmla="*/ 70 w 87"/>
                <a:gd name="T27" fmla="*/ 39 h 50"/>
                <a:gd name="T28" fmla="*/ 70 w 87"/>
                <a:gd name="T29" fmla="*/ 39 h 50"/>
                <a:gd name="T30" fmla="*/ 71 w 87"/>
                <a:gd name="T31" fmla="*/ 39 h 50"/>
                <a:gd name="T32" fmla="*/ 73 w 87"/>
                <a:gd name="T33" fmla="*/ 40 h 50"/>
                <a:gd name="T34" fmla="*/ 87 w 87"/>
                <a:gd name="T35" fmla="*/ 48 h 50"/>
                <a:gd name="T36" fmla="*/ 87 w 87"/>
                <a:gd name="T37" fmla="*/ 47 h 50"/>
                <a:gd name="T38" fmla="*/ 86 w 87"/>
                <a:gd name="T39" fmla="*/ 47 h 50"/>
                <a:gd name="T40" fmla="*/ 86 w 87"/>
                <a:gd name="T41" fmla="*/ 45 h 50"/>
                <a:gd name="T42" fmla="*/ 86 w 87"/>
                <a:gd name="T43" fmla="*/ 45 h 50"/>
                <a:gd name="T44" fmla="*/ 86 w 87"/>
                <a:gd name="T45" fmla="*/ 45 h 50"/>
                <a:gd name="T46" fmla="*/ 86 w 87"/>
                <a:gd name="T47" fmla="*/ 44 h 50"/>
                <a:gd name="T48" fmla="*/ 76 w 87"/>
                <a:gd name="T49" fmla="*/ 28 h 50"/>
                <a:gd name="T50" fmla="*/ 63 w 87"/>
                <a:gd name="T51" fmla="*/ 17 h 50"/>
                <a:gd name="T52" fmla="*/ 63 w 87"/>
                <a:gd name="T53" fmla="*/ 16 h 50"/>
                <a:gd name="T54" fmla="*/ 62 w 87"/>
                <a:gd name="T55" fmla="*/ 16 h 50"/>
                <a:gd name="T56" fmla="*/ 47 w 87"/>
                <a:gd name="T57" fmla="*/ 6 h 50"/>
                <a:gd name="T58" fmla="*/ 34 w 87"/>
                <a:gd name="T59" fmla="*/ 2 h 50"/>
                <a:gd name="T60" fmla="*/ 24 w 87"/>
                <a:gd name="T61" fmla="*/ 0 h 50"/>
                <a:gd name="T62" fmla="*/ 24 w 87"/>
                <a:gd name="T63" fmla="*/ 0 h 50"/>
                <a:gd name="T64" fmla="*/ 24 w 87"/>
                <a:gd name="T65" fmla="*/ 0 h 50"/>
                <a:gd name="T66" fmla="*/ 16 w 87"/>
                <a:gd name="T67" fmla="*/ 0 h 50"/>
                <a:gd name="T68" fmla="*/ 9 w 87"/>
                <a:gd name="T69" fmla="*/ 1 h 50"/>
                <a:gd name="T70" fmla="*/ 9 w 87"/>
                <a:gd name="T71" fmla="*/ 1 h 50"/>
                <a:gd name="T72" fmla="*/ 8 w 87"/>
                <a:gd name="T73" fmla="*/ 1 h 50"/>
                <a:gd name="T74" fmla="*/ 5 w 87"/>
                <a:gd name="T75" fmla="*/ 1 h 50"/>
                <a:gd name="T76" fmla="*/ 3 w 87"/>
                <a:gd name="T77" fmla="*/ 1 h 50"/>
                <a:gd name="T78" fmla="*/ 1 w 87"/>
                <a:gd name="T79" fmla="*/ 2 h 50"/>
                <a:gd name="T80" fmla="*/ 0 w 87"/>
                <a:gd name="T81" fmla="*/ 2 h 50"/>
                <a:gd name="T82" fmla="*/ 13 w 87"/>
                <a:gd name="T83" fmla="*/ 10 h 50"/>
                <a:gd name="T84" fmla="*/ 15 w 87"/>
                <a:gd name="T85" fmla="*/ 9 h 50"/>
                <a:gd name="T86" fmla="*/ 16 w 87"/>
                <a:gd name="T87" fmla="*/ 9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7" name="Freeform 61"/>
            <p:cNvSpPr>
              <a:spLocks noChangeAspect="1"/>
            </p:cNvSpPr>
            <p:nvPr/>
          </p:nvSpPr>
          <p:spPr bwMode="auto">
            <a:xfrm>
              <a:off x="73" y="3770"/>
              <a:ext cx="13" cy="86"/>
            </a:xfrm>
            <a:custGeom>
              <a:avLst/>
              <a:gdLst>
                <a:gd name="T0" fmla="*/ 13 w 13"/>
                <a:gd name="T1" fmla="*/ 66 h 86"/>
                <a:gd name="T2" fmla="*/ 12 w 13"/>
                <a:gd name="T3" fmla="*/ 62 h 86"/>
                <a:gd name="T4" fmla="*/ 11 w 13"/>
                <a:gd name="T5" fmla="*/ 58 h 86"/>
                <a:gd name="T6" fmla="*/ 10 w 13"/>
                <a:gd name="T7" fmla="*/ 55 h 86"/>
                <a:gd name="T8" fmla="*/ 10 w 13"/>
                <a:gd name="T9" fmla="*/ 53 h 86"/>
                <a:gd name="T10" fmla="*/ 10 w 13"/>
                <a:gd name="T11" fmla="*/ 49 h 86"/>
                <a:gd name="T12" fmla="*/ 10 w 13"/>
                <a:gd name="T13" fmla="*/ 47 h 86"/>
                <a:gd name="T14" fmla="*/ 10 w 13"/>
                <a:gd name="T15" fmla="*/ 45 h 86"/>
                <a:gd name="T16" fmla="*/ 10 w 13"/>
                <a:gd name="T17" fmla="*/ 41 h 86"/>
                <a:gd name="T18" fmla="*/ 10 w 13"/>
                <a:gd name="T19" fmla="*/ 38 h 86"/>
                <a:gd name="T20" fmla="*/ 10 w 13"/>
                <a:gd name="T21" fmla="*/ 35 h 86"/>
                <a:gd name="T22" fmla="*/ 11 w 13"/>
                <a:gd name="T23" fmla="*/ 30 h 86"/>
                <a:gd name="T24" fmla="*/ 12 w 13"/>
                <a:gd name="T25" fmla="*/ 25 h 86"/>
                <a:gd name="T26" fmla="*/ 13 w 13"/>
                <a:gd name="T27" fmla="*/ 18 h 86"/>
                <a:gd name="T28" fmla="*/ 13 w 13"/>
                <a:gd name="T29" fmla="*/ 0 h 86"/>
                <a:gd name="T30" fmla="*/ 11 w 13"/>
                <a:gd name="T31" fmla="*/ 5 h 86"/>
                <a:gd name="T32" fmla="*/ 8 w 13"/>
                <a:gd name="T33" fmla="*/ 10 h 86"/>
                <a:gd name="T34" fmla="*/ 3 w 13"/>
                <a:gd name="T35" fmla="*/ 24 h 86"/>
                <a:gd name="T36" fmla="*/ 0 w 13"/>
                <a:gd name="T37" fmla="*/ 33 h 86"/>
                <a:gd name="T38" fmla="*/ 0 w 13"/>
                <a:gd name="T39" fmla="*/ 37 h 86"/>
                <a:gd name="T40" fmla="*/ 0 w 13"/>
                <a:gd name="T41" fmla="*/ 41 h 86"/>
                <a:gd name="T42" fmla="*/ 0 w 13"/>
                <a:gd name="T43" fmla="*/ 45 h 86"/>
                <a:gd name="T44" fmla="*/ 0 w 13"/>
                <a:gd name="T45" fmla="*/ 47 h 86"/>
                <a:gd name="T46" fmla="*/ 0 w 13"/>
                <a:gd name="T47" fmla="*/ 50 h 86"/>
                <a:gd name="T48" fmla="*/ 0 w 13"/>
                <a:gd name="T49" fmla="*/ 54 h 86"/>
                <a:gd name="T50" fmla="*/ 2 w 13"/>
                <a:gd name="T51" fmla="*/ 58 h 86"/>
                <a:gd name="T52" fmla="*/ 2 w 13"/>
                <a:gd name="T53" fmla="*/ 62 h 86"/>
                <a:gd name="T54" fmla="*/ 4 w 13"/>
                <a:gd name="T55" fmla="*/ 67 h 86"/>
                <a:gd name="T56" fmla="*/ 6 w 13"/>
                <a:gd name="T57" fmla="*/ 72 h 86"/>
                <a:gd name="T58" fmla="*/ 10 w 13"/>
                <a:gd name="T59" fmla="*/ 78 h 86"/>
                <a:gd name="T60" fmla="*/ 12 w 13"/>
                <a:gd name="T61" fmla="*/ 83 h 86"/>
                <a:gd name="T62" fmla="*/ 12 w 13"/>
                <a:gd name="T63" fmla="*/ 84 h 86"/>
                <a:gd name="T64" fmla="*/ 13 w 13"/>
                <a:gd name="T65" fmla="*/ 84 h 86"/>
                <a:gd name="T66" fmla="*/ 13 w 13"/>
                <a:gd name="T67" fmla="*/ 86 h 86"/>
                <a:gd name="T68" fmla="*/ 13 w 13"/>
                <a:gd name="T69" fmla="*/ 86 h 86"/>
                <a:gd name="T70" fmla="*/ 13 w 13"/>
                <a:gd name="T71" fmla="*/ 64 h 86"/>
                <a:gd name="T72" fmla="*/ 13 w 13"/>
                <a:gd name="T73" fmla="*/ 66 h 86"/>
                <a:gd name="T74" fmla="*/ 13 w 13"/>
                <a:gd name="T75" fmla="*/ 66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Freeform 62"/>
            <p:cNvSpPr>
              <a:spLocks noChangeAspect="1"/>
            </p:cNvSpPr>
            <p:nvPr/>
          </p:nvSpPr>
          <p:spPr bwMode="auto">
            <a:xfrm>
              <a:off x="189" y="3782"/>
              <a:ext cx="16" cy="43"/>
            </a:xfrm>
            <a:custGeom>
              <a:avLst/>
              <a:gdLst>
                <a:gd name="T0" fmla="*/ 4 w 16"/>
                <a:gd name="T1" fmla="*/ 21 h 43"/>
                <a:gd name="T2" fmla="*/ 3 w 16"/>
                <a:gd name="T3" fmla="*/ 22 h 43"/>
                <a:gd name="T4" fmla="*/ 0 w 16"/>
                <a:gd name="T5" fmla="*/ 25 h 43"/>
                <a:gd name="T6" fmla="*/ 6 w 16"/>
                <a:gd name="T7" fmla="*/ 34 h 43"/>
                <a:gd name="T8" fmla="*/ 10 w 16"/>
                <a:gd name="T9" fmla="*/ 43 h 43"/>
                <a:gd name="T10" fmla="*/ 10 w 16"/>
                <a:gd name="T11" fmla="*/ 42 h 43"/>
                <a:gd name="T12" fmla="*/ 11 w 16"/>
                <a:gd name="T13" fmla="*/ 41 h 43"/>
                <a:gd name="T14" fmla="*/ 16 w 16"/>
                <a:gd name="T15" fmla="*/ 26 h 43"/>
                <a:gd name="T16" fmla="*/ 13 w 16"/>
                <a:gd name="T17" fmla="*/ 9 h 43"/>
                <a:gd name="T18" fmla="*/ 13 w 16"/>
                <a:gd name="T19" fmla="*/ 9 h 43"/>
                <a:gd name="T20" fmla="*/ 13 w 16"/>
                <a:gd name="T21" fmla="*/ 8 h 43"/>
                <a:gd name="T22" fmla="*/ 12 w 16"/>
                <a:gd name="T23" fmla="*/ 6 h 43"/>
                <a:gd name="T24" fmla="*/ 12 w 16"/>
                <a:gd name="T25" fmla="*/ 5 h 43"/>
                <a:gd name="T26" fmla="*/ 11 w 16"/>
                <a:gd name="T27" fmla="*/ 4 h 43"/>
                <a:gd name="T28" fmla="*/ 11 w 16"/>
                <a:gd name="T29" fmla="*/ 4 h 43"/>
                <a:gd name="T30" fmla="*/ 11 w 16"/>
                <a:gd name="T31" fmla="*/ 2 h 43"/>
                <a:gd name="T32" fmla="*/ 10 w 16"/>
                <a:gd name="T33" fmla="*/ 1 h 43"/>
                <a:gd name="T34" fmla="*/ 7 w 16"/>
                <a:gd name="T35" fmla="*/ 0 h 43"/>
                <a:gd name="T36" fmla="*/ 8 w 16"/>
                <a:gd name="T37" fmla="*/ 8 h 43"/>
                <a:gd name="T38" fmla="*/ 7 w 16"/>
                <a:gd name="T39" fmla="*/ 14 h 43"/>
                <a:gd name="T40" fmla="*/ 4 w 16"/>
                <a:gd name="T41" fmla="*/ 21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2" name="Freeform 63"/>
            <p:cNvSpPr>
              <a:spLocks noChangeAspect="1"/>
            </p:cNvSpPr>
            <p:nvPr/>
          </p:nvSpPr>
          <p:spPr bwMode="auto">
            <a:xfrm>
              <a:off x="127" y="3751"/>
              <a:ext cx="14" cy="4"/>
            </a:xfrm>
            <a:custGeom>
              <a:avLst/>
              <a:gdLst>
                <a:gd name="T0" fmla="*/ 10 w 14"/>
                <a:gd name="T1" fmla="*/ 0 h 4"/>
                <a:gd name="T2" fmla="*/ 10 w 14"/>
                <a:gd name="T3" fmla="*/ 0 h 4"/>
                <a:gd name="T4" fmla="*/ 10 w 14"/>
                <a:gd name="T5" fmla="*/ 0 h 4"/>
                <a:gd name="T6" fmla="*/ 4 w 14"/>
                <a:gd name="T7" fmla="*/ 0 h 4"/>
                <a:gd name="T8" fmla="*/ 0 w 14"/>
                <a:gd name="T9" fmla="*/ 2 h 4"/>
                <a:gd name="T10" fmla="*/ 4 w 14"/>
                <a:gd name="T11" fmla="*/ 3 h 4"/>
                <a:gd name="T12" fmla="*/ 8 w 14"/>
                <a:gd name="T13" fmla="*/ 4 h 4"/>
                <a:gd name="T14" fmla="*/ 11 w 14"/>
                <a:gd name="T15" fmla="*/ 3 h 4"/>
                <a:gd name="T16" fmla="*/ 14 w 14"/>
                <a:gd name="T17" fmla="*/ 0 h 4"/>
                <a:gd name="T18" fmla="*/ 12 w 14"/>
                <a:gd name="T19" fmla="*/ 0 h 4"/>
                <a:gd name="T20" fmla="*/ 11 w 14"/>
                <a:gd name="T21" fmla="*/ 0 h 4"/>
                <a:gd name="T22" fmla="*/ 10 w 14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3" name="Freeform 64"/>
            <p:cNvSpPr>
              <a:spLocks noChangeAspect="1"/>
            </p:cNvSpPr>
            <p:nvPr/>
          </p:nvSpPr>
          <p:spPr bwMode="auto">
            <a:xfrm>
              <a:off x="213" y="3791"/>
              <a:ext cx="44" cy="47"/>
            </a:xfrm>
            <a:custGeom>
              <a:avLst/>
              <a:gdLst>
                <a:gd name="T0" fmla="*/ 0 w 45"/>
                <a:gd name="T1" fmla="*/ 47 h 47"/>
                <a:gd name="T2" fmla="*/ 43 w 45"/>
                <a:gd name="T3" fmla="*/ 24 h 47"/>
                <a:gd name="T4" fmla="*/ 1 w 45"/>
                <a:gd name="T5" fmla="*/ 0 h 47"/>
                <a:gd name="T6" fmla="*/ 4 w 45"/>
                <a:gd name="T7" fmla="*/ 18 h 47"/>
                <a:gd name="T8" fmla="*/ 4 w 45"/>
                <a:gd name="T9" fmla="*/ 34 h 47"/>
                <a:gd name="T10" fmla="*/ 0 w 45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4" name="Freeform 65"/>
            <p:cNvSpPr>
              <a:spLocks noChangeAspect="1"/>
            </p:cNvSpPr>
            <p:nvPr/>
          </p:nvSpPr>
          <p:spPr bwMode="auto">
            <a:xfrm>
              <a:off x="146" y="3759"/>
              <a:ext cx="29" cy="15"/>
            </a:xfrm>
            <a:custGeom>
              <a:avLst/>
              <a:gdLst>
                <a:gd name="T0" fmla="*/ 4 w 29"/>
                <a:gd name="T1" fmla="*/ 0 h 15"/>
                <a:gd name="T2" fmla="*/ 1 w 29"/>
                <a:gd name="T3" fmla="*/ 0 h 15"/>
                <a:gd name="T4" fmla="*/ 0 w 29"/>
                <a:gd name="T5" fmla="*/ 2 h 15"/>
                <a:gd name="T6" fmla="*/ 8 w 29"/>
                <a:gd name="T7" fmla="*/ 7 h 15"/>
                <a:gd name="T8" fmla="*/ 17 w 29"/>
                <a:gd name="T9" fmla="*/ 15 h 15"/>
                <a:gd name="T10" fmla="*/ 24 w 29"/>
                <a:gd name="T11" fmla="*/ 12 h 15"/>
                <a:gd name="T12" fmla="*/ 29 w 29"/>
                <a:gd name="T13" fmla="*/ 12 h 15"/>
                <a:gd name="T14" fmla="*/ 8 w 29"/>
                <a:gd name="T15" fmla="*/ 0 h 15"/>
                <a:gd name="T16" fmla="*/ 6 w 29"/>
                <a:gd name="T17" fmla="*/ 0 h 15"/>
                <a:gd name="T18" fmla="*/ 4 w 29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5" name="Freeform 66"/>
            <p:cNvSpPr>
              <a:spLocks noChangeAspect="1"/>
            </p:cNvSpPr>
            <p:nvPr/>
          </p:nvSpPr>
          <p:spPr bwMode="auto">
            <a:xfrm>
              <a:off x="93" y="3824"/>
              <a:ext cx="98" cy="52"/>
            </a:xfrm>
            <a:custGeom>
              <a:avLst/>
              <a:gdLst>
                <a:gd name="T0" fmla="*/ 78 w 98"/>
                <a:gd name="T1" fmla="*/ 27 h 52"/>
                <a:gd name="T2" fmla="*/ 59 w 98"/>
                <a:gd name="T3" fmla="*/ 27 h 52"/>
                <a:gd name="T4" fmla="*/ 42 w 98"/>
                <a:gd name="T5" fmla="*/ 22 h 52"/>
                <a:gd name="T6" fmla="*/ 25 w 98"/>
                <a:gd name="T7" fmla="*/ 13 h 52"/>
                <a:gd name="T8" fmla="*/ 12 w 98"/>
                <a:gd name="T9" fmla="*/ 0 h 52"/>
                <a:gd name="T10" fmla="*/ 7 w 98"/>
                <a:gd name="T11" fmla="*/ 8 h 52"/>
                <a:gd name="T12" fmla="*/ 3 w 98"/>
                <a:gd name="T13" fmla="*/ 14 h 52"/>
                <a:gd name="T14" fmla="*/ 1 w 98"/>
                <a:gd name="T15" fmla="*/ 19 h 52"/>
                <a:gd name="T16" fmla="*/ 0 w 98"/>
                <a:gd name="T17" fmla="*/ 23 h 52"/>
                <a:gd name="T18" fmla="*/ 0 w 98"/>
                <a:gd name="T19" fmla="*/ 26 h 52"/>
                <a:gd name="T20" fmla="*/ 3 w 98"/>
                <a:gd name="T21" fmla="*/ 29 h 52"/>
                <a:gd name="T22" fmla="*/ 4 w 98"/>
                <a:gd name="T23" fmla="*/ 31 h 52"/>
                <a:gd name="T24" fmla="*/ 9 w 98"/>
                <a:gd name="T25" fmla="*/ 37 h 52"/>
                <a:gd name="T26" fmla="*/ 20 w 98"/>
                <a:gd name="T27" fmla="*/ 43 h 52"/>
                <a:gd name="T28" fmla="*/ 34 w 98"/>
                <a:gd name="T29" fmla="*/ 50 h 52"/>
                <a:gd name="T30" fmla="*/ 42 w 98"/>
                <a:gd name="T31" fmla="*/ 52 h 52"/>
                <a:gd name="T32" fmla="*/ 50 w 98"/>
                <a:gd name="T33" fmla="*/ 52 h 52"/>
                <a:gd name="T34" fmla="*/ 98 w 98"/>
                <a:gd name="T35" fmla="*/ 27 h 52"/>
                <a:gd name="T36" fmla="*/ 98 w 98"/>
                <a:gd name="T37" fmla="*/ 23 h 52"/>
                <a:gd name="T38" fmla="*/ 98 w 98"/>
                <a:gd name="T39" fmla="*/ 21 h 52"/>
                <a:gd name="T40" fmla="*/ 92 w 98"/>
                <a:gd name="T41" fmla="*/ 23 h 52"/>
                <a:gd name="T42" fmla="*/ 86 w 98"/>
                <a:gd name="T43" fmla="*/ 26 h 52"/>
                <a:gd name="T44" fmla="*/ 78 w 98"/>
                <a:gd name="T45" fmla="*/ 27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6" name="Freeform 67"/>
            <p:cNvSpPr>
              <a:spLocks noChangeAspect="1"/>
            </p:cNvSpPr>
            <p:nvPr/>
          </p:nvSpPr>
          <p:spPr bwMode="auto">
            <a:xfrm>
              <a:off x="101" y="3761"/>
              <a:ext cx="26" cy="47"/>
            </a:xfrm>
            <a:custGeom>
              <a:avLst/>
              <a:gdLst>
                <a:gd name="T0" fmla="*/ 5 w 26"/>
                <a:gd name="T1" fmla="*/ 47 h 47"/>
                <a:gd name="T2" fmla="*/ 14 w 26"/>
                <a:gd name="T3" fmla="*/ 39 h 47"/>
                <a:gd name="T4" fmla="*/ 25 w 26"/>
                <a:gd name="T5" fmla="*/ 31 h 47"/>
                <a:gd name="T6" fmla="*/ 24 w 26"/>
                <a:gd name="T7" fmla="*/ 30 h 47"/>
                <a:gd name="T8" fmla="*/ 24 w 26"/>
                <a:gd name="T9" fmla="*/ 29 h 47"/>
                <a:gd name="T10" fmla="*/ 24 w 26"/>
                <a:gd name="T11" fmla="*/ 29 h 47"/>
                <a:gd name="T12" fmla="*/ 24 w 26"/>
                <a:gd name="T13" fmla="*/ 29 h 47"/>
                <a:gd name="T14" fmla="*/ 21 w 26"/>
                <a:gd name="T15" fmla="*/ 15 h 47"/>
                <a:gd name="T16" fmla="*/ 25 w 26"/>
                <a:gd name="T17" fmla="*/ 2 h 47"/>
                <a:gd name="T18" fmla="*/ 26 w 26"/>
                <a:gd name="T19" fmla="*/ 2 h 47"/>
                <a:gd name="T20" fmla="*/ 26 w 26"/>
                <a:gd name="T21" fmla="*/ 2 h 47"/>
                <a:gd name="T22" fmla="*/ 18 w 26"/>
                <a:gd name="T23" fmla="*/ 0 h 47"/>
                <a:gd name="T24" fmla="*/ 12 w 26"/>
                <a:gd name="T25" fmla="*/ 0 h 47"/>
                <a:gd name="T26" fmla="*/ 9 w 26"/>
                <a:gd name="T27" fmla="*/ 4 h 47"/>
                <a:gd name="T28" fmla="*/ 5 w 26"/>
                <a:gd name="T29" fmla="*/ 8 h 47"/>
                <a:gd name="T30" fmla="*/ 3 w 26"/>
                <a:gd name="T31" fmla="*/ 14 h 47"/>
                <a:gd name="T32" fmla="*/ 1 w 26"/>
                <a:gd name="T33" fmla="*/ 21 h 47"/>
                <a:gd name="T34" fmla="*/ 0 w 26"/>
                <a:gd name="T35" fmla="*/ 27 h 47"/>
                <a:gd name="T36" fmla="*/ 1 w 26"/>
                <a:gd name="T37" fmla="*/ 34 h 47"/>
                <a:gd name="T38" fmla="*/ 3 w 26"/>
                <a:gd name="T39" fmla="*/ 40 h 47"/>
                <a:gd name="T40" fmla="*/ 4 w 26"/>
                <a:gd name="T41" fmla="*/ 44 h 47"/>
                <a:gd name="T42" fmla="*/ 5 w 26"/>
                <a:gd name="T43" fmla="*/ 47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7" name="Freeform 68"/>
            <p:cNvSpPr>
              <a:spLocks noChangeAspect="1"/>
            </p:cNvSpPr>
            <p:nvPr/>
          </p:nvSpPr>
          <p:spPr bwMode="auto">
            <a:xfrm>
              <a:off x="131" y="3766"/>
              <a:ext cx="23" cy="19"/>
            </a:xfrm>
            <a:custGeom>
              <a:avLst/>
              <a:gdLst>
                <a:gd name="T0" fmla="*/ 2 w 23"/>
                <a:gd name="T1" fmla="*/ 16 h 21"/>
                <a:gd name="T2" fmla="*/ 2 w 23"/>
                <a:gd name="T3" fmla="*/ 17 h 21"/>
                <a:gd name="T4" fmla="*/ 3 w 23"/>
                <a:gd name="T5" fmla="*/ 17 h 21"/>
                <a:gd name="T6" fmla="*/ 12 w 23"/>
                <a:gd name="T7" fmla="*/ 13 h 21"/>
                <a:gd name="T8" fmla="*/ 23 w 23"/>
                <a:gd name="T9" fmla="*/ 8 h 21"/>
                <a:gd name="T10" fmla="*/ 13 w 23"/>
                <a:gd name="T11" fmla="*/ 5 h 21"/>
                <a:gd name="T12" fmla="*/ 6 w 23"/>
                <a:gd name="T13" fmla="*/ 0 h 21"/>
                <a:gd name="T14" fmla="*/ 4 w 23"/>
                <a:gd name="T15" fmla="*/ 1 h 21"/>
                <a:gd name="T16" fmla="*/ 3 w 23"/>
                <a:gd name="T17" fmla="*/ 3 h 21"/>
                <a:gd name="T18" fmla="*/ 2 w 23"/>
                <a:gd name="T19" fmla="*/ 6 h 21"/>
                <a:gd name="T20" fmla="*/ 0 w 23"/>
                <a:gd name="T21" fmla="*/ 12 h 21"/>
                <a:gd name="T22" fmla="*/ 2 w 23"/>
                <a:gd name="T23" fmla="*/ 16 h 21"/>
                <a:gd name="T24" fmla="*/ 2 w 23"/>
                <a:gd name="T25" fmla="*/ 1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Freeform 69"/>
            <p:cNvSpPr>
              <a:spLocks noChangeAspect="1"/>
            </p:cNvSpPr>
            <p:nvPr/>
          </p:nvSpPr>
          <p:spPr bwMode="auto">
            <a:xfrm>
              <a:off x="138" y="3784"/>
              <a:ext cx="39" cy="23"/>
            </a:xfrm>
            <a:custGeom>
              <a:avLst/>
              <a:gdLst>
                <a:gd name="T0" fmla="*/ 32 w 39"/>
                <a:gd name="T1" fmla="*/ 23 h 23"/>
                <a:gd name="T2" fmla="*/ 35 w 39"/>
                <a:gd name="T3" fmla="*/ 23 h 23"/>
                <a:gd name="T4" fmla="*/ 39 w 39"/>
                <a:gd name="T5" fmla="*/ 20 h 23"/>
                <a:gd name="T6" fmla="*/ 32 w 39"/>
                <a:gd name="T7" fmla="*/ 10 h 23"/>
                <a:gd name="T8" fmla="*/ 24 w 39"/>
                <a:gd name="T9" fmla="*/ 0 h 23"/>
                <a:gd name="T10" fmla="*/ 21 w 39"/>
                <a:gd name="T11" fmla="*/ 0 h 23"/>
                <a:gd name="T12" fmla="*/ 20 w 39"/>
                <a:gd name="T13" fmla="*/ 2 h 23"/>
                <a:gd name="T14" fmla="*/ 10 w 39"/>
                <a:gd name="T15" fmla="*/ 6 h 23"/>
                <a:gd name="T16" fmla="*/ 0 w 39"/>
                <a:gd name="T17" fmla="*/ 11 h 23"/>
                <a:gd name="T18" fmla="*/ 9 w 39"/>
                <a:gd name="T19" fmla="*/ 19 h 23"/>
                <a:gd name="T20" fmla="*/ 20 w 39"/>
                <a:gd name="T21" fmla="*/ 23 h 23"/>
                <a:gd name="T22" fmla="*/ 32 w 39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Freeform 70"/>
            <p:cNvSpPr>
              <a:spLocks noChangeAspect="1"/>
            </p:cNvSpPr>
            <p:nvPr/>
          </p:nvSpPr>
          <p:spPr bwMode="auto">
            <a:xfrm>
              <a:off x="86" y="3722"/>
              <a:ext cx="40" cy="48"/>
            </a:xfrm>
            <a:custGeom>
              <a:avLst/>
              <a:gdLst>
                <a:gd name="T0" fmla="*/ 22 w 40"/>
                <a:gd name="T1" fmla="*/ 29 h 48"/>
                <a:gd name="T2" fmla="*/ 26 w 40"/>
                <a:gd name="T3" fmla="*/ 27 h 48"/>
                <a:gd name="T4" fmla="*/ 29 w 40"/>
                <a:gd name="T5" fmla="*/ 25 h 48"/>
                <a:gd name="T6" fmla="*/ 33 w 40"/>
                <a:gd name="T7" fmla="*/ 24 h 48"/>
                <a:gd name="T8" fmla="*/ 40 w 40"/>
                <a:gd name="T9" fmla="*/ 21 h 48"/>
                <a:gd name="T10" fmla="*/ 0 w 40"/>
                <a:gd name="T11" fmla="*/ 0 h 48"/>
                <a:gd name="T12" fmla="*/ 0 w 40"/>
                <a:gd name="T13" fmla="*/ 48 h 48"/>
                <a:gd name="T14" fmla="*/ 6 w 40"/>
                <a:gd name="T15" fmla="*/ 43 h 48"/>
                <a:gd name="T16" fmla="*/ 10 w 40"/>
                <a:gd name="T17" fmla="*/ 39 h 48"/>
                <a:gd name="T18" fmla="*/ 14 w 40"/>
                <a:gd name="T19" fmla="*/ 35 h 48"/>
                <a:gd name="T20" fmla="*/ 18 w 40"/>
                <a:gd name="T21" fmla="*/ 32 h 48"/>
                <a:gd name="T22" fmla="*/ 20 w 40"/>
                <a:gd name="T23" fmla="*/ 31 h 48"/>
                <a:gd name="T24" fmla="*/ 22 w 40"/>
                <a:gd name="T25" fmla="*/ 2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0" name="Freeform 71"/>
            <p:cNvSpPr>
              <a:spLocks noChangeAspect="1"/>
            </p:cNvSpPr>
            <p:nvPr/>
          </p:nvSpPr>
          <p:spPr bwMode="auto">
            <a:xfrm>
              <a:off x="171" y="3779"/>
              <a:ext cx="18" cy="19"/>
            </a:xfrm>
            <a:custGeom>
              <a:avLst/>
              <a:gdLst>
                <a:gd name="T0" fmla="*/ 16 w 17"/>
                <a:gd name="T1" fmla="*/ 19 h 19"/>
                <a:gd name="T2" fmla="*/ 18 w 17"/>
                <a:gd name="T3" fmla="*/ 13 h 19"/>
                <a:gd name="T4" fmla="*/ 19 w 17"/>
                <a:gd name="T5" fmla="*/ 8 h 19"/>
                <a:gd name="T6" fmla="*/ 18 w 17"/>
                <a:gd name="T7" fmla="*/ 1 h 19"/>
                <a:gd name="T8" fmla="*/ 18 w 17"/>
                <a:gd name="T9" fmla="*/ 1 h 19"/>
                <a:gd name="T10" fmla="*/ 18 w 17"/>
                <a:gd name="T11" fmla="*/ 1 h 19"/>
                <a:gd name="T12" fmla="*/ 18 w 17"/>
                <a:gd name="T13" fmla="*/ 0 h 19"/>
                <a:gd name="T14" fmla="*/ 16 w 17"/>
                <a:gd name="T15" fmla="*/ 0 h 19"/>
                <a:gd name="T16" fmla="*/ 8 w 17"/>
                <a:gd name="T17" fmla="*/ 0 h 19"/>
                <a:gd name="T18" fmla="*/ 0 w 17"/>
                <a:gd name="T19" fmla="*/ 1 h 19"/>
                <a:gd name="T20" fmla="*/ 8 w 17"/>
                <a:gd name="T21" fmla="*/ 11 h 19"/>
                <a:gd name="T22" fmla="*/ 16 w 17"/>
                <a:gd name="T23" fmla="*/ 19 h 19"/>
                <a:gd name="T24" fmla="*/ 16 w 17"/>
                <a:gd name="T25" fmla="*/ 19 h 19"/>
                <a:gd name="T26" fmla="*/ 16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1" name="Freeform 72"/>
            <p:cNvSpPr>
              <a:spLocks noChangeAspect="1"/>
            </p:cNvSpPr>
            <p:nvPr/>
          </p:nvSpPr>
          <p:spPr bwMode="auto">
            <a:xfrm>
              <a:off x="112" y="3799"/>
              <a:ext cx="79" cy="42"/>
            </a:xfrm>
            <a:custGeom>
              <a:avLst/>
              <a:gdLst>
                <a:gd name="T0" fmla="*/ 58 w 79"/>
                <a:gd name="T1" fmla="*/ 43 h 41"/>
                <a:gd name="T2" fmla="*/ 65 w 79"/>
                <a:gd name="T3" fmla="*/ 42 h 41"/>
                <a:gd name="T4" fmla="*/ 72 w 79"/>
                <a:gd name="T5" fmla="*/ 39 h 41"/>
                <a:gd name="T6" fmla="*/ 79 w 79"/>
                <a:gd name="T7" fmla="*/ 35 h 41"/>
                <a:gd name="T8" fmla="*/ 75 w 79"/>
                <a:gd name="T9" fmla="*/ 25 h 41"/>
                <a:gd name="T10" fmla="*/ 71 w 79"/>
                <a:gd name="T11" fmla="*/ 12 h 41"/>
                <a:gd name="T12" fmla="*/ 65 w 79"/>
                <a:gd name="T13" fmla="*/ 15 h 41"/>
                <a:gd name="T14" fmla="*/ 59 w 79"/>
                <a:gd name="T15" fmla="*/ 16 h 41"/>
                <a:gd name="T16" fmla="*/ 43 w 79"/>
                <a:gd name="T17" fmla="*/ 16 h 41"/>
                <a:gd name="T18" fmla="*/ 30 w 79"/>
                <a:gd name="T19" fmla="*/ 9 h 41"/>
                <a:gd name="T20" fmla="*/ 18 w 79"/>
                <a:gd name="T21" fmla="*/ 0 h 41"/>
                <a:gd name="T22" fmla="*/ 9 w 79"/>
                <a:gd name="T23" fmla="*/ 8 h 41"/>
                <a:gd name="T24" fmla="*/ 0 w 79"/>
                <a:gd name="T25" fmla="*/ 16 h 41"/>
                <a:gd name="T26" fmla="*/ 11 w 79"/>
                <a:gd name="T27" fmla="*/ 30 h 41"/>
                <a:gd name="T28" fmla="*/ 26 w 79"/>
                <a:gd name="T29" fmla="*/ 38 h 41"/>
                <a:gd name="T30" fmla="*/ 42 w 79"/>
                <a:gd name="T31" fmla="*/ 43 h 41"/>
                <a:gd name="T32" fmla="*/ 58 w 79"/>
                <a:gd name="T33" fmla="*/ 4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2" name="Freeform 73"/>
            <p:cNvSpPr>
              <a:spLocks noChangeAspect="1"/>
            </p:cNvSpPr>
            <p:nvPr/>
          </p:nvSpPr>
          <p:spPr bwMode="auto">
            <a:xfrm>
              <a:off x="86" y="3777"/>
              <a:ext cx="14" cy="57"/>
            </a:xfrm>
            <a:custGeom>
              <a:avLst/>
              <a:gdLst>
                <a:gd name="T0" fmla="*/ 14 w 14"/>
                <a:gd name="T1" fmla="*/ 37 h 58"/>
                <a:gd name="T2" fmla="*/ 11 w 14"/>
                <a:gd name="T3" fmla="*/ 33 h 58"/>
                <a:gd name="T4" fmla="*/ 10 w 14"/>
                <a:gd name="T5" fmla="*/ 29 h 58"/>
                <a:gd name="T6" fmla="*/ 6 w 14"/>
                <a:gd name="T7" fmla="*/ 15 h 58"/>
                <a:gd name="T8" fmla="*/ 7 w 14"/>
                <a:gd name="T9" fmla="*/ 0 h 58"/>
                <a:gd name="T10" fmla="*/ 6 w 14"/>
                <a:gd name="T11" fmla="*/ 4 h 58"/>
                <a:gd name="T12" fmla="*/ 3 w 14"/>
                <a:gd name="T13" fmla="*/ 8 h 58"/>
                <a:gd name="T14" fmla="*/ 2 w 14"/>
                <a:gd name="T15" fmla="*/ 11 h 58"/>
                <a:gd name="T16" fmla="*/ 0 w 14"/>
                <a:gd name="T17" fmla="*/ 12 h 58"/>
                <a:gd name="T18" fmla="*/ 0 w 14"/>
                <a:gd name="T19" fmla="*/ 56 h 58"/>
                <a:gd name="T20" fmla="*/ 4 w 14"/>
                <a:gd name="T21" fmla="*/ 50 h 58"/>
                <a:gd name="T22" fmla="*/ 8 w 14"/>
                <a:gd name="T23" fmla="*/ 43 h 58"/>
                <a:gd name="T24" fmla="*/ 14 w 14"/>
                <a:gd name="T25" fmla="*/ 3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3" name="Freeform 74"/>
            <p:cNvSpPr>
              <a:spLocks noChangeAspect="1"/>
            </p:cNvSpPr>
            <p:nvPr/>
          </p:nvSpPr>
          <p:spPr bwMode="auto">
            <a:xfrm>
              <a:off x="200" y="3834"/>
              <a:ext cx="4" cy="9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4 h 7"/>
                <a:gd name="T4" fmla="*/ 0 w 4"/>
                <a:gd name="T5" fmla="*/ 5 h 7"/>
                <a:gd name="T6" fmla="*/ 0 w 4"/>
                <a:gd name="T7" fmla="*/ 6 h 7"/>
                <a:gd name="T8" fmla="*/ 0 w 4"/>
                <a:gd name="T9" fmla="*/ 12 h 7"/>
                <a:gd name="T10" fmla="*/ 2 w 4"/>
                <a:gd name="T11" fmla="*/ 5 h 7"/>
                <a:gd name="T12" fmla="*/ 4 w 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Freeform 75"/>
            <p:cNvSpPr>
              <a:spLocks noChangeAspect="1"/>
            </p:cNvSpPr>
            <p:nvPr/>
          </p:nvSpPr>
          <p:spPr bwMode="auto">
            <a:xfrm>
              <a:off x="86" y="3857"/>
              <a:ext cx="44" cy="49"/>
            </a:xfrm>
            <a:custGeom>
              <a:avLst/>
              <a:gdLst>
                <a:gd name="T0" fmla="*/ 4 w 43"/>
                <a:gd name="T1" fmla="*/ 4 h 50"/>
                <a:gd name="T2" fmla="*/ 2 w 43"/>
                <a:gd name="T3" fmla="*/ 2 h 50"/>
                <a:gd name="T4" fmla="*/ 0 w 43"/>
                <a:gd name="T5" fmla="*/ 0 h 50"/>
                <a:gd name="T6" fmla="*/ 0 w 43"/>
                <a:gd name="T7" fmla="*/ 48 h 50"/>
                <a:gd name="T8" fmla="*/ 45 w 43"/>
                <a:gd name="T9" fmla="*/ 25 h 50"/>
                <a:gd name="T10" fmla="*/ 43 w 43"/>
                <a:gd name="T11" fmla="*/ 25 h 50"/>
                <a:gd name="T12" fmla="*/ 41 w 43"/>
                <a:gd name="T13" fmla="*/ 25 h 50"/>
                <a:gd name="T14" fmla="*/ 24 w 43"/>
                <a:gd name="T15" fmla="*/ 19 h 50"/>
                <a:gd name="T16" fmla="*/ 11 w 43"/>
                <a:gd name="T17" fmla="*/ 10 h 50"/>
                <a:gd name="T18" fmla="*/ 4 w 43"/>
                <a:gd name="T19" fmla="*/ 4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5" name="Freeform 76"/>
            <p:cNvSpPr>
              <a:spLocks noChangeAspect="1" noEditPoints="1"/>
            </p:cNvSpPr>
            <p:nvPr/>
          </p:nvSpPr>
          <p:spPr bwMode="auto">
            <a:xfrm>
              <a:off x="218" y="3864"/>
              <a:ext cx="20" cy="20"/>
            </a:xfrm>
            <a:custGeom>
              <a:avLst/>
              <a:gdLst>
                <a:gd name="T0" fmla="*/ 0 w 21"/>
                <a:gd name="T1" fmla="*/ 10 h 21"/>
                <a:gd name="T2" fmla="*/ 0 w 21"/>
                <a:gd name="T3" fmla="*/ 6 h 21"/>
                <a:gd name="T4" fmla="*/ 3 w 21"/>
                <a:gd name="T5" fmla="*/ 3 h 21"/>
                <a:gd name="T6" fmla="*/ 5 w 21"/>
                <a:gd name="T7" fmla="*/ 1 h 21"/>
                <a:gd name="T8" fmla="*/ 10 w 21"/>
                <a:gd name="T9" fmla="*/ 0 h 21"/>
                <a:gd name="T10" fmla="*/ 12 w 21"/>
                <a:gd name="T11" fmla="*/ 1 h 21"/>
                <a:gd name="T12" fmla="*/ 15 w 21"/>
                <a:gd name="T13" fmla="*/ 3 h 21"/>
                <a:gd name="T14" fmla="*/ 18 w 21"/>
                <a:gd name="T15" fmla="*/ 6 h 21"/>
                <a:gd name="T16" fmla="*/ 19 w 21"/>
                <a:gd name="T17" fmla="*/ 10 h 21"/>
                <a:gd name="T18" fmla="*/ 18 w 21"/>
                <a:gd name="T19" fmla="*/ 12 h 21"/>
                <a:gd name="T20" fmla="*/ 15 w 21"/>
                <a:gd name="T21" fmla="*/ 16 h 21"/>
                <a:gd name="T22" fmla="*/ 12 w 21"/>
                <a:gd name="T23" fmla="*/ 19 h 21"/>
                <a:gd name="T24" fmla="*/ 10 w 21"/>
                <a:gd name="T25" fmla="*/ 19 h 21"/>
                <a:gd name="T26" fmla="*/ 5 w 21"/>
                <a:gd name="T27" fmla="*/ 19 h 21"/>
                <a:gd name="T28" fmla="*/ 3 w 21"/>
                <a:gd name="T29" fmla="*/ 16 h 21"/>
                <a:gd name="T30" fmla="*/ 0 w 21"/>
                <a:gd name="T31" fmla="*/ 12 h 21"/>
                <a:gd name="T32" fmla="*/ 0 w 21"/>
                <a:gd name="T33" fmla="*/ 10 h 21"/>
                <a:gd name="T34" fmla="*/ 1 w 21"/>
                <a:gd name="T35" fmla="*/ 10 h 21"/>
                <a:gd name="T36" fmla="*/ 3 w 21"/>
                <a:gd name="T37" fmla="*/ 12 h 21"/>
                <a:gd name="T38" fmla="*/ 4 w 21"/>
                <a:gd name="T39" fmla="*/ 15 h 21"/>
                <a:gd name="T40" fmla="*/ 7 w 21"/>
                <a:gd name="T41" fmla="*/ 16 h 21"/>
                <a:gd name="T42" fmla="*/ 10 w 21"/>
                <a:gd name="T43" fmla="*/ 17 h 21"/>
                <a:gd name="T44" fmla="*/ 11 w 21"/>
                <a:gd name="T45" fmla="*/ 16 h 21"/>
                <a:gd name="T46" fmla="*/ 14 w 21"/>
                <a:gd name="T47" fmla="*/ 15 h 21"/>
                <a:gd name="T48" fmla="*/ 16 w 21"/>
                <a:gd name="T49" fmla="*/ 12 h 21"/>
                <a:gd name="T50" fmla="*/ 16 w 21"/>
                <a:gd name="T51" fmla="*/ 10 h 21"/>
                <a:gd name="T52" fmla="*/ 16 w 21"/>
                <a:gd name="T53" fmla="*/ 7 h 21"/>
                <a:gd name="T54" fmla="*/ 14 w 21"/>
                <a:gd name="T55" fmla="*/ 5 h 21"/>
                <a:gd name="T56" fmla="*/ 11 w 21"/>
                <a:gd name="T57" fmla="*/ 2 h 21"/>
                <a:gd name="T58" fmla="*/ 10 w 21"/>
                <a:gd name="T59" fmla="*/ 2 h 21"/>
                <a:gd name="T60" fmla="*/ 7 w 21"/>
                <a:gd name="T61" fmla="*/ 2 h 21"/>
                <a:gd name="T62" fmla="*/ 4 w 21"/>
                <a:gd name="T63" fmla="*/ 5 h 21"/>
                <a:gd name="T64" fmla="*/ 3 w 21"/>
                <a:gd name="T65" fmla="*/ 7 h 21"/>
                <a:gd name="T66" fmla="*/ 1 w 21"/>
                <a:gd name="T67" fmla="*/ 10 h 21"/>
                <a:gd name="T68" fmla="*/ 14 w 21"/>
                <a:gd name="T69" fmla="*/ 15 h 21"/>
                <a:gd name="T70" fmla="*/ 11 w 21"/>
                <a:gd name="T71" fmla="*/ 15 h 21"/>
                <a:gd name="T72" fmla="*/ 10 w 21"/>
                <a:gd name="T73" fmla="*/ 10 h 21"/>
                <a:gd name="T74" fmla="*/ 8 w 21"/>
                <a:gd name="T75" fmla="*/ 10 h 21"/>
                <a:gd name="T76" fmla="*/ 8 w 21"/>
                <a:gd name="T77" fmla="*/ 15 h 21"/>
                <a:gd name="T78" fmla="*/ 7 w 21"/>
                <a:gd name="T79" fmla="*/ 15 h 21"/>
                <a:gd name="T80" fmla="*/ 7 w 21"/>
                <a:gd name="T81" fmla="*/ 5 h 21"/>
                <a:gd name="T82" fmla="*/ 10 w 21"/>
                <a:gd name="T83" fmla="*/ 5 h 21"/>
                <a:gd name="T84" fmla="*/ 11 w 21"/>
                <a:gd name="T85" fmla="*/ 5 h 21"/>
                <a:gd name="T86" fmla="*/ 12 w 21"/>
                <a:gd name="T87" fmla="*/ 5 h 21"/>
                <a:gd name="T88" fmla="*/ 14 w 21"/>
                <a:gd name="T89" fmla="*/ 6 h 21"/>
                <a:gd name="T90" fmla="*/ 14 w 21"/>
                <a:gd name="T91" fmla="*/ 7 h 21"/>
                <a:gd name="T92" fmla="*/ 12 w 21"/>
                <a:gd name="T93" fmla="*/ 10 h 21"/>
                <a:gd name="T94" fmla="*/ 11 w 21"/>
                <a:gd name="T95" fmla="*/ 10 h 21"/>
                <a:gd name="T96" fmla="*/ 10 w 21"/>
                <a:gd name="T97" fmla="*/ 10 h 21"/>
                <a:gd name="T98" fmla="*/ 14 w 21"/>
                <a:gd name="T99" fmla="*/ 15 h 21"/>
                <a:gd name="T100" fmla="*/ 9 w 21"/>
                <a:gd name="T101" fmla="*/ 9 h 21"/>
                <a:gd name="T102" fmla="*/ 10 w 21"/>
                <a:gd name="T103" fmla="*/ 9 h 21"/>
                <a:gd name="T104" fmla="*/ 10 w 21"/>
                <a:gd name="T105" fmla="*/ 9 h 21"/>
                <a:gd name="T106" fmla="*/ 11 w 21"/>
                <a:gd name="T107" fmla="*/ 9 h 21"/>
                <a:gd name="T108" fmla="*/ 11 w 21"/>
                <a:gd name="T109" fmla="*/ 7 h 21"/>
                <a:gd name="T110" fmla="*/ 11 w 21"/>
                <a:gd name="T111" fmla="*/ 6 h 21"/>
                <a:gd name="T112" fmla="*/ 10 w 21"/>
                <a:gd name="T113" fmla="*/ 6 h 21"/>
                <a:gd name="T114" fmla="*/ 10 w 21"/>
                <a:gd name="T115" fmla="*/ 6 h 21"/>
                <a:gd name="T116" fmla="*/ 8 w 21"/>
                <a:gd name="T117" fmla="*/ 6 h 21"/>
                <a:gd name="T118" fmla="*/ 8 w 21"/>
                <a:gd name="T119" fmla="*/ 9 h 21"/>
                <a:gd name="T120" fmla="*/ 9 w 21"/>
                <a:gd name="T121" fmla="*/ 9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3" y="14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close/>
                  <a:moveTo>
                    <a:pt x="16" y="17"/>
                  </a:moveTo>
                  <a:lnTo>
                    <a:pt x="13" y="1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6" y="17"/>
                  </a:lnTo>
                  <a:close/>
                  <a:moveTo>
                    <a:pt x="9" y="9"/>
                  </a:moveTo>
                  <a:lnTo>
                    <a:pt x="11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3" r:id="rId3"/>
    <p:sldLayoutId id="2147484257" r:id="rId4"/>
    <p:sldLayoutId id="2147484258" r:id="rId5"/>
    <p:sldLayoutId id="2147484262" r:id="rId6"/>
    <p:sldLayoutId id="2147484259" r:id="rId7"/>
    <p:sldLayoutId id="2147484264" r:id="rId8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buChar char="•"/>
        <a:defRPr sz="2200" b="0">
          <a:solidFill>
            <a:schemeClr val="tx1"/>
          </a:solidFill>
          <a:latin typeface="+mj-lt"/>
          <a:ea typeface="+mn-ea"/>
          <a:cs typeface="+mn-cs"/>
        </a:defRPr>
      </a:lvl1pPr>
      <a:lvl2pPr marL="720725" indent="-376238" algn="l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 b="0">
          <a:solidFill>
            <a:schemeClr val="tx1"/>
          </a:solidFill>
          <a:latin typeface="+mj-lt"/>
        </a:defRPr>
      </a:lvl2pPr>
      <a:lvl3pPr marL="1073150" indent="-350838" algn="l" rtl="0" eaLnBrk="0" fontAlgn="base" hangingPunct="0">
        <a:spcBef>
          <a:spcPct val="10000"/>
        </a:spcBef>
        <a:spcAft>
          <a:spcPct val="0"/>
        </a:spcAft>
        <a:buChar char="•"/>
        <a:defRPr sz="1400" b="0">
          <a:solidFill>
            <a:schemeClr val="tx1"/>
          </a:solidFill>
          <a:latin typeface="+mj-lt"/>
        </a:defRPr>
      </a:lvl3pPr>
      <a:lvl4pPr marL="1435100" indent="-3603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+mn-lt"/>
        </a:defRPr>
      </a:lvl4pPr>
      <a:lvl5pPr marL="1797050" indent="-360363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2542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6pPr>
      <a:lvl7pPr marL="27114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7pPr>
      <a:lvl8pPr marL="31686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8pPr>
      <a:lvl9pPr marL="36258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hyperlink" Target="http://trl.trimble.com/docushare/dsweb/Get/Document-545109/SprtNote_PFO_GPSAnalyst_Licensing&amp;Activation_031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75481" y="3200479"/>
            <a:ext cx="7778750" cy="2711806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License Manager Basics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5.10</a:t>
            </a:r>
            <a:endParaRPr lang="en-US" dirty="0" smtClean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Administrator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7956371" cy="1434461"/>
          </a:xfrm>
        </p:spPr>
        <p:txBody>
          <a:bodyPr/>
          <a:lstStyle/>
          <a:p>
            <a:r>
              <a:rPr lang="en-US" sz="2000" dirty="0" smtClean="0"/>
              <a:t>Client Side</a:t>
            </a:r>
          </a:p>
          <a:p>
            <a:pPr lvl="1"/>
            <a:r>
              <a:rPr lang="en-US" sz="1600" dirty="0" smtClean="0"/>
              <a:t>The License Administrator allows users to manage how the client machine utilizes an available license install code</a:t>
            </a:r>
          </a:p>
          <a:p>
            <a:pPr lvl="2"/>
            <a:r>
              <a:rPr lang="en-US" sz="1200" dirty="0"/>
              <a:t>Floating License (from server hosting the License Manager)</a:t>
            </a:r>
          </a:p>
          <a:p>
            <a:pPr lvl="2"/>
            <a:r>
              <a:rPr lang="en-US" sz="1200" dirty="0" smtClean="0"/>
              <a:t>Viewer Mode</a:t>
            </a:r>
          </a:p>
          <a:p>
            <a:pPr lvl="2"/>
            <a:r>
              <a:rPr lang="en-US" sz="1200" dirty="0" smtClean="0"/>
              <a:t>Single 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75" y="2912395"/>
            <a:ext cx="4219370" cy="386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8980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414896" y="1459584"/>
            <a:ext cx="6009821" cy="1103311"/>
          </a:xfrm>
        </p:spPr>
        <p:txBody>
          <a:bodyPr/>
          <a:lstStyle/>
          <a:p>
            <a:r>
              <a:rPr lang="en-US" sz="1600" dirty="0" smtClean="0"/>
              <a:t>See the Support Documentation regarding  frequently asked questions and greater application details.</a:t>
            </a:r>
          </a:p>
          <a:p>
            <a:pPr lvl="1"/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trl.trimble.com/docushare/dsweb/Get/Document-545109/SprtNote_PFO_GPSAnalyst_Licensing&amp;Activation_0311.pdf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r>
              <a:rPr lang="en-US" sz="1600" dirty="0" smtClean="0"/>
              <a:t>Highlights: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31" y="2562895"/>
            <a:ext cx="6857196" cy="42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149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6009821" cy="932185"/>
          </a:xfrm>
        </p:spPr>
        <p:txBody>
          <a:bodyPr/>
          <a:lstStyle/>
          <a:p>
            <a:r>
              <a:rPr lang="en-US" sz="2000" dirty="0" smtClean="0"/>
              <a:t>From the GPS Pathfinder Office Install CD Image select Install License Manager for installation on your server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802437"/>
            <a:ext cx="4762054" cy="379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02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6009821" cy="932185"/>
          </a:xfrm>
        </p:spPr>
        <p:txBody>
          <a:bodyPr/>
          <a:lstStyle/>
          <a:p>
            <a:r>
              <a:rPr lang="en-US" sz="2000" dirty="0" smtClean="0"/>
              <a:t>Enter Customer information and who will have access to the application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62" y="2776930"/>
            <a:ext cx="5197475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1141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472463"/>
            <a:ext cx="6009821" cy="932185"/>
          </a:xfrm>
        </p:spPr>
        <p:txBody>
          <a:bodyPr/>
          <a:lstStyle/>
          <a:p>
            <a:r>
              <a:rPr lang="en-US" sz="2000" dirty="0" smtClean="0"/>
              <a:t>Click ‘Next’ until Installation Completes</a:t>
            </a:r>
          </a:p>
          <a:p>
            <a:r>
              <a:rPr lang="en-US" sz="2000" dirty="0" smtClean="0"/>
              <a:t>The License Manager application appears as below</a:t>
            </a:r>
          </a:p>
          <a:p>
            <a:r>
              <a:rPr lang="en-US" sz="2000" dirty="0" smtClean="0"/>
              <a:t>Click the ‘Plus’ button to add installation codes purchased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00" y="3260840"/>
            <a:ext cx="70421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3350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6009821" cy="932185"/>
          </a:xfrm>
        </p:spPr>
        <p:txBody>
          <a:bodyPr/>
          <a:lstStyle/>
          <a:p>
            <a:r>
              <a:rPr lang="en-US" sz="2000" dirty="0" smtClean="0"/>
              <a:t>Enter your available installation codes and comment if desired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73538"/>
            <a:ext cx="61722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889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6009821" cy="932185"/>
          </a:xfrm>
        </p:spPr>
        <p:txBody>
          <a:bodyPr/>
          <a:lstStyle/>
          <a:p>
            <a:r>
              <a:rPr lang="en-US" sz="2000" dirty="0" smtClean="0"/>
              <a:t>Activate the license just installed (this must be done one at a time for as many licenses purchased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00" y="2751172"/>
            <a:ext cx="61722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173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6009821" cy="932185"/>
          </a:xfrm>
        </p:spPr>
        <p:txBody>
          <a:bodyPr/>
          <a:lstStyle/>
          <a:p>
            <a:r>
              <a:rPr lang="en-US" sz="2000" dirty="0" smtClean="0"/>
              <a:t>The License Manager GUI will list all instances of license codes installed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938865"/>
            <a:ext cx="70421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934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6009821" cy="932185"/>
          </a:xfrm>
        </p:spPr>
        <p:txBody>
          <a:bodyPr/>
          <a:lstStyle/>
          <a:p>
            <a:r>
              <a:rPr lang="en-US" sz="2000" dirty="0" smtClean="0"/>
              <a:t>Client Machine(s)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Install GPS Pathfinder Office on machines 	requiring the software from the CD Image 	executable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97" y="3052711"/>
            <a:ext cx="4594627" cy="366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6414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238125" y="863125"/>
            <a:ext cx="8655050" cy="588487"/>
          </a:xfrm>
        </p:spPr>
        <p:txBody>
          <a:bodyPr/>
          <a:lstStyle/>
          <a:p>
            <a:r>
              <a:rPr lang="en-US" dirty="0" smtClean="0"/>
              <a:t>Trimble  </a:t>
            </a:r>
            <a:r>
              <a:rPr lang="en-US" dirty="0" smtClean="0"/>
              <a:t>License Manager</a:t>
            </a:r>
            <a:endParaRPr lang="en-US" dirty="0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260350" y="1785257"/>
            <a:ext cx="6009821" cy="932185"/>
          </a:xfrm>
        </p:spPr>
        <p:txBody>
          <a:bodyPr/>
          <a:lstStyle/>
          <a:p>
            <a:r>
              <a:rPr lang="en-US" sz="2000" dirty="0" smtClean="0"/>
              <a:t>Choose the Floating License Option</a:t>
            </a:r>
          </a:p>
          <a:p>
            <a:pPr lvl="1"/>
            <a:r>
              <a:rPr lang="en-US" sz="1600" dirty="0" smtClean="0"/>
              <a:t>Enter the network location of the sever where the License Manager was installed (next screen) 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9500" y="877417"/>
            <a:ext cx="288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®</a:t>
            </a:r>
            <a:endParaRPr lang="en-NZ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99" y="3166233"/>
            <a:ext cx="4557870" cy="349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188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TEMP" val="C:\Users\ggibson\AppData\Local\Temp\articulate\presenter\ae\audio\20110215104755\"/>
  <p:tag name="ARTICULATE_PRESENTER_VERSION" val="6"/>
  <p:tag name="PUBLISH_TITLE" val="GeoExplorer 6000 Series Product Introduction"/>
  <p:tag name="ARTICULATE_PUBLISH_PATH" val="C:\Users\ggibson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Gareth's Trimble Template"/>
  <p:tag name="ARTICULATE_TEMPLATE_GUID" val="3b2fb006-fac5-42f2-86f8-72050878a697"/>
  <p:tag name="LMS_PUBLISH" val="No"/>
  <p:tag name="PRESENTER_PREVIEW_MODE" val="0"/>
  <p:tag name="PRESENTER_PREVIEW_START" val="1"/>
  <p:tag name="LAUNCHINNEWWINDOW" val="0"/>
  <p:tag name="LASTPUBLISHED" val="C:\Users\ggibson\Documents\My Articulate Projects\GeoExplorer 6000 Series Product Introduction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ggibson\AppData\Local\Temp\articulate\presenter\imgtemp\N0GO0Asd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3"/>
  <p:tag name="ARTICULATE_SLIDE_GUID" val="5b35871a-ce6b-464b-88ea-22d64a118b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974edc7a-ed2a-4fb1-81ba-7390dccc3ba3"/>
</p:tagLst>
</file>

<file path=ppt/theme/theme1.xml><?xml version="1.0" encoding="utf-8"?>
<a:theme xmlns:a="http://schemas.openxmlformats.org/drawingml/2006/main" name="Juno SD Handheld PowerPoin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1C3444"/>
      </a:lt2>
      <a:accent1>
        <a:srgbClr val="3B6E8F"/>
      </a:accent1>
      <a:accent2>
        <a:srgbClr val="BF311A"/>
      </a:accent2>
      <a:accent3>
        <a:srgbClr val="FFFFFF"/>
      </a:accent3>
      <a:accent4>
        <a:srgbClr val="000000"/>
      </a:accent4>
      <a:accent5>
        <a:srgbClr val="AFBAC6"/>
      </a:accent5>
      <a:accent6>
        <a:srgbClr val="AD2B16"/>
      </a:accent6>
      <a:hlink>
        <a:srgbClr val="FFC425"/>
      </a:hlink>
      <a:folHlink>
        <a:srgbClr val="005596"/>
      </a:folHlink>
    </a:clrScheme>
    <a:fontScheme name="Arial with Arial Narrow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xxxxx_ProdName_PPT_0106_MG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3">
        <a:dk1>
          <a:srgbClr val="000000"/>
        </a:dk1>
        <a:lt1>
          <a:srgbClr val="FFFFFF"/>
        </a:lt1>
        <a:dk2>
          <a:srgbClr val="000000"/>
        </a:dk2>
        <a:lt2>
          <a:srgbClr val="7992BB"/>
        </a:lt2>
        <a:accent1>
          <a:srgbClr val="BBE0E3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D2B16"/>
        </a:accent6>
        <a:hlink>
          <a:srgbClr val="FAC70C"/>
        </a:hlink>
        <a:folHlink>
          <a:srgbClr val="0D0D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14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7D98C3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BFCADE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15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7399C6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BCCADF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16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3B6E8F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AFBAC6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1058B55A132438ED5CC81F85A8E57" ma:contentTypeVersion="0" ma:contentTypeDescription="Create a new document." ma:contentTypeScope="" ma:versionID="739817f746fbaf3edca6fe018a7b45e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AD394E7-564A-42CA-80E6-7899EC6B1386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BD17E2-5162-4FAF-918A-6B0E297E26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23339-8C91-49DD-A7FF-20E87F724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9427</TotalTime>
  <Words>271</Words>
  <Application>Microsoft Office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Juno SD Handheld PowerPoint Template</vt:lpstr>
      <vt:lpstr>License Manager Basics 5.10</vt:lpstr>
      <vt:lpstr>Trimble  License Manager</vt:lpstr>
      <vt:lpstr>Trimble  License Manager</vt:lpstr>
      <vt:lpstr>Trimble  License Manager</vt:lpstr>
      <vt:lpstr>Trimble  License Manager</vt:lpstr>
      <vt:lpstr>Trimble  License Manager</vt:lpstr>
      <vt:lpstr>Trimble  License Manager</vt:lpstr>
      <vt:lpstr>Trimble  License Manager</vt:lpstr>
      <vt:lpstr>Trimble  License Manager</vt:lpstr>
      <vt:lpstr>Trimble  License Administrator</vt:lpstr>
      <vt:lpstr>Trimble  License Manager</vt:lpstr>
    </vt:vector>
  </TitlesOfParts>
  <Company>Trimble Navigation New Zealand Limited.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 Juno® SD Handheld</dc:title>
  <dc:subject>Juno SB/SC Handhelds</dc:subject>
  <dc:creator>Gareth.Gibson@trimble.co.nz</dc:creator>
  <cp:lastModifiedBy>Windows User</cp:lastModifiedBy>
  <cp:revision>337</cp:revision>
  <cp:lastPrinted>2011-01-31T07:25:18Z</cp:lastPrinted>
  <dcterms:created xsi:type="dcterms:W3CDTF">2010-08-23T03:47:23Z</dcterms:created>
  <dcterms:modified xsi:type="dcterms:W3CDTF">2011-06-07T22:49:22Z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GeoExplorer 6000 Series Product Introduction</vt:lpwstr>
  </property>
  <property fmtid="{D5CDD505-2E9C-101B-9397-08002B2CF9AE}" pid="4" name="ArticulateGUID">
    <vt:lpwstr>B27623D6-DD41-4698-AEB5-AD182A407C51</vt:lpwstr>
  </property>
  <property fmtid="{D5CDD505-2E9C-101B-9397-08002B2CF9AE}" pid="5" name="ArticulateProjectFull">
    <vt:lpwstr>C:\Users\ggibson\Desktop\GeoExplorer 6000 series\Presentations\GeoExplorer 6000 Series Product Presentation Template.ppta</vt:lpwstr>
  </property>
</Properties>
</file>